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40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88F1A7-2F7B-401A-A034-9AF10C84FCBD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bg-BG"/>
        </a:p>
      </dgm:t>
    </dgm:pt>
    <dgm:pt modelId="{3148C6A6-00C4-4934-8273-E651C409360B}">
      <dgm:prSet/>
      <dgm:spPr/>
      <dgm:t>
        <a:bodyPr/>
        <a:lstStyle/>
        <a:p>
          <a:pPr rtl="0"/>
          <a:r>
            <a:rPr lang="en-US" smtClean="0"/>
            <a:t>On 27 January 2018, an ambulance was used as a vehicle-borne improvised explosive device near the Sidarat Square in Kabul, Afghanistan.</a:t>
          </a:r>
          <a:endParaRPr lang="bg-BG"/>
        </a:p>
      </dgm:t>
    </dgm:pt>
    <dgm:pt modelId="{20A3D9CC-2329-4483-BBD2-71D7412AD3B1}" type="parTrans" cxnId="{D9B6B3E3-D2C2-4C1B-BD6A-E6BF86E22D1F}">
      <dgm:prSet/>
      <dgm:spPr/>
      <dgm:t>
        <a:bodyPr/>
        <a:lstStyle/>
        <a:p>
          <a:endParaRPr lang="bg-BG"/>
        </a:p>
      </dgm:t>
    </dgm:pt>
    <dgm:pt modelId="{E0D14617-E4A6-45BF-88B4-DC5796514BAD}" type="sibTrans" cxnId="{D9B6B3E3-D2C2-4C1B-BD6A-E6BF86E22D1F}">
      <dgm:prSet/>
      <dgm:spPr/>
      <dgm:t>
        <a:bodyPr/>
        <a:lstStyle/>
        <a:p>
          <a:endParaRPr lang="bg-BG"/>
        </a:p>
      </dgm:t>
    </dgm:pt>
    <dgm:pt modelId="{FB7F9914-3169-464E-BCC5-D12401D1C2B1}" type="pres">
      <dgm:prSet presAssocID="{7688F1A7-2F7B-401A-A034-9AF10C84FC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2E01E9-FF9E-4624-AB20-C0B46D4AE4A4}" type="pres">
      <dgm:prSet presAssocID="{3148C6A6-00C4-4934-8273-E651C409360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DF3DB2-DD26-4250-A6AE-EED7A61BD92E}" type="presOf" srcId="{3148C6A6-00C4-4934-8273-E651C409360B}" destId="{272E01E9-FF9E-4624-AB20-C0B46D4AE4A4}" srcOrd="0" destOrd="0" presId="urn:microsoft.com/office/officeart/2005/8/layout/vList2"/>
    <dgm:cxn modelId="{14AA7FB8-5E5E-4415-BD08-A195024A06EB}" type="presOf" srcId="{7688F1A7-2F7B-401A-A034-9AF10C84FCBD}" destId="{FB7F9914-3169-464E-BCC5-D12401D1C2B1}" srcOrd="0" destOrd="0" presId="urn:microsoft.com/office/officeart/2005/8/layout/vList2"/>
    <dgm:cxn modelId="{D9B6B3E3-D2C2-4C1B-BD6A-E6BF86E22D1F}" srcId="{7688F1A7-2F7B-401A-A034-9AF10C84FCBD}" destId="{3148C6A6-00C4-4934-8273-E651C409360B}" srcOrd="0" destOrd="0" parTransId="{20A3D9CC-2329-4483-BBD2-71D7412AD3B1}" sibTransId="{E0D14617-E4A6-45BF-88B4-DC5796514BAD}"/>
    <dgm:cxn modelId="{5377F528-F8F0-4F0C-8489-C1AEE7676C64}" type="presParOf" srcId="{FB7F9914-3169-464E-BCC5-D12401D1C2B1}" destId="{272E01E9-FF9E-4624-AB20-C0B46D4AE4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E01E9-FF9E-4624-AB20-C0B46D4AE4A4}">
      <dsp:nvSpPr>
        <dsp:cNvPr id="0" name=""/>
        <dsp:cNvSpPr/>
      </dsp:nvSpPr>
      <dsp:spPr>
        <a:xfrm>
          <a:off x="0" y="17541"/>
          <a:ext cx="8219256" cy="164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On 27 January 2018, an ambulance was used as a vehicle-borne improvised explosive device near the Sidarat Square in Kabul, Afghanistan.</a:t>
          </a:r>
          <a:endParaRPr lang="bg-BG" sz="3000" kern="1200"/>
        </a:p>
      </dsp:txBody>
      <dsp:txXfrm>
        <a:off x="80532" y="98073"/>
        <a:ext cx="8058192" cy="1488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4895-0587-4F07-B71D-95F662B15DB9}" type="datetimeFigureOut">
              <a:rPr lang="bg-BG" smtClean="0"/>
              <a:t>25.10.2018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FD18-6733-4531-BEE9-D5F8796E61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994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4895-0587-4F07-B71D-95F662B15DB9}" type="datetimeFigureOut">
              <a:rPr lang="bg-BG" smtClean="0"/>
              <a:t>25.10.2018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FD18-6733-4531-BEE9-D5F8796E61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784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4895-0587-4F07-B71D-95F662B15DB9}" type="datetimeFigureOut">
              <a:rPr lang="bg-BG" smtClean="0"/>
              <a:t>25.10.2018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FD18-6733-4531-BEE9-D5F8796E61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5360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4895-0587-4F07-B71D-95F662B15DB9}" type="datetimeFigureOut">
              <a:rPr lang="bg-BG" smtClean="0"/>
              <a:t>25.10.2018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FD18-6733-4531-BEE9-D5F8796E61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2085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4895-0587-4F07-B71D-95F662B15DB9}" type="datetimeFigureOut">
              <a:rPr lang="bg-BG" smtClean="0"/>
              <a:t>25.10.2018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FD18-6733-4531-BEE9-D5F8796E61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2778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4895-0587-4F07-B71D-95F662B15DB9}" type="datetimeFigureOut">
              <a:rPr lang="bg-BG" smtClean="0"/>
              <a:t>25.10.2018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FD18-6733-4531-BEE9-D5F8796E61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501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4895-0587-4F07-B71D-95F662B15DB9}" type="datetimeFigureOut">
              <a:rPr lang="bg-BG" smtClean="0"/>
              <a:t>25.10.2018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FD18-6733-4531-BEE9-D5F8796E61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0112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4895-0587-4F07-B71D-95F662B15DB9}" type="datetimeFigureOut">
              <a:rPr lang="bg-BG" smtClean="0"/>
              <a:t>25.10.2018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FD18-6733-4531-BEE9-D5F8796E61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6352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4895-0587-4F07-B71D-95F662B15DB9}" type="datetimeFigureOut">
              <a:rPr lang="bg-BG" smtClean="0"/>
              <a:t>25.10.2018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FD18-6733-4531-BEE9-D5F8796E61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405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4895-0587-4F07-B71D-95F662B15DB9}" type="datetimeFigureOut">
              <a:rPr lang="bg-BG" smtClean="0"/>
              <a:t>25.10.2018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FD18-6733-4531-BEE9-D5F8796E61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6972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4895-0587-4F07-B71D-95F662B15DB9}" type="datetimeFigureOut">
              <a:rPr lang="bg-BG" smtClean="0"/>
              <a:t>25.10.2018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FD18-6733-4531-BEE9-D5F8796E61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965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04895-0587-4F07-B71D-95F662B15DB9}" type="datetimeFigureOut">
              <a:rPr lang="bg-BG" smtClean="0"/>
              <a:t>25.10.2018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FFD18-6733-4531-BEE9-D5F8796E61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337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2" y="1686358"/>
            <a:ext cx="5491392" cy="8085344"/>
          </a:xfrm>
          <a:prstGeom prst="rect">
            <a:avLst/>
          </a:prstGeom>
        </p:spPr>
      </p:pic>
      <p:pic>
        <p:nvPicPr>
          <p:cNvPr id="6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536" y="23919"/>
            <a:ext cx="4064649" cy="4100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404664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Zhenya</a:t>
            </a:r>
            <a:r>
              <a:rPr lang="en-US" dirty="0" smtClean="0"/>
              <a:t> </a:t>
            </a:r>
            <a:r>
              <a:rPr lang="en-US" dirty="0" err="1" smtClean="0"/>
              <a:t>Marcheva</a:t>
            </a:r>
            <a:endParaRPr lang="en-US" dirty="0" smtClean="0"/>
          </a:p>
          <a:p>
            <a:r>
              <a:rPr lang="en-US" dirty="0"/>
              <a:t>Erasmus +</a:t>
            </a:r>
          </a:p>
          <a:p>
            <a:r>
              <a:rPr lang="en-US" dirty="0" err="1" smtClean="0"/>
              <a:t>Silistra</a:t>
            </a:r>
            <a:r>
              <a:rPr lang="en-US" dirty="0"/>
              <a:t>, Bulgaria</a:t>
            </a:r>
          </a:p>
          <a:p>
            <a:r>
              <a:rPr lang="en-US" dirty="0"/>
              <a:t>Language High  School ‘</a:t>
            </a:r>
            <a:r>
              <a:rPr lang="en-US" dirty="0" err="1"/>
              <a:t>Peyo</a:t>
            </a:r>
            <a:r>
              <a:rPr lang="en-US" dirty="0"/>
              <a:t> </a:t>
            </a:r>
            <a:r>
              <a:rPr lang="en-US" dirty="0" err="1"/>
              <a:t>Yavorov</a:t>
            </a:r>
            <a:r>
              <a:rPr lang="en-US" dirty="0"/>
              <a:t>’</a:t>
            </a:r>
          </a:p>
          <a:p>
            <a:r>
              <a:rPr lang="en-US" dirty="0" err="1"/>
              <a:t>Xa</a:t>
            </a:r>
            <a:r>
              <a:rPr lang="en-US" dirty="0"/>
              <a:t> </a:t>
            </a:r>
            <a:r>
              <a:rPr lang="en-US" dirty="0" smtClean="0"/>
              <a:t>grade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7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2018 Kabul ambulance bombing</a:t>
            </a:r>
            <a:r>
              <a:rPr lang="en-US" dirty="0"/>
              <a:t/>
            </a:r>
            <a:br>
              <a:rPr lang="en-US" dirty="0"/>
            </a:b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491880" y="6165304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Made by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Zhenya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Marcheva</a:t>
            </a:r>
            <a:endParaRPr lang="bg-B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55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Контейнер за съдържани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6425032"/>
              </p:ext>
            </p:extLst>
          </p:nvPr>
        </p:nvGraphicFramePr>
        <p:xfrm>
          <a:off x="107504" y="188640"/>
          <a:ext cx="8219256" cy="168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надолу 4"/>
          <p:cNvSpPr/>
          <p:nvPr/>
        </p:nvSpPr>
        <p:spPr>
          <a:xfrm rot="20555879">
            <a:off x="1237906" y="1986959"/>
            <a:ext cx="720080" cy="263983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8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385014" y="404664"/>
            <a:ext cx="8219256" cy="26860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At least 103 people were killed and 235 others wounded in the attack. The Taliban claimed responsibility for the attack.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6" y="2708920"/>
            <a:ext cx="81369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ово поле 4"/>
          <p:cNvSpPr txBox="1"/>
          <p:nvPr/>
        </p:nvSpPr>
        <p:spPr>
          <a:xfrm>
            <a:off x="3308857" y="613792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Taliban</a:t>
            </a:r>
            <a:endParaRPr lang="bg-B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30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4038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The bombers detonated the explosives while passing through the second in a series of checkpoints near Kabul's embassies and government buildings including the European Union consulates.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explosion was so powerful that the shock was felt around the capital, collapsing buildings and destroying </a:t>
            </a:r>
            <a:r>
              <a:rPr lang="en-US" dirty="0" smtClean="0"/>
              <a:t>facades </a:t>
            </a:r>
            <a:r>
              <a:rPr lang="en-US" dirty="0"/>
              <a:t>in the immediate area.</a:t>
            </a:r>
            <a:endParaRPr lang="bg-BG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92" y="836712"/>
            <a:ext cx="403244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83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67544" y="476672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According to reports, the vehicle was stopped at a second security checkpoint after passing the primary one claiming they had a patient. When police attempted to stop the vehicle from going further, the driver detonated the bomb.</a:t>
            </a:r>
            <a:endParaRPr lang="bg-B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86376"/>
            <a:ext cx="4104456" cy="453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ово поле 4"/>
          <p:cNvSpPr txBox="1"/>
          <p:nvPr/>
        </p:nvSpPr>
        <p:spPr>
          <a:xfrm>
            <a:off x="5168775" y="522920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attack occurred on a street, locally known as Chicken </a:t>
            </a:r>
            <a:r>
              <a:rPr lang="en-US" dirty="0" smtClean="0"/>
              <a:t>Street </a:t>
            </a:r>
            <a:endParaRPr lang="bg-BG" dirty="0"/>
          </a:p>
        </p:txBody>
      </p:sp>
      <p:sp>
        <p:nvSpPr>
          <p:cNvPr id="6" name="Стрелка надолу 5"/>
          <p:cNvSpPr/>
          <p:nvPr/>
        </p:nvSpPr>
        <p:spPr>
          <a:xfrm rot="10800000">
            <a:off x="8319125" y="5142765"/>
            <a:ext cx="180020" cy="64633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60633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 поле 4"/>
          <p:cNvSpPr txBox="1"/>
          <p:nvPr/>
        </p:nvSpPr>
        <p:spPr>
          <a:xfrm>
            <a:off x="881933" y="476672"/>
            <a:ext cx="727280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Remember – war is NEVER the answer!</a:t>
            </a:r>
            <a:endParaRPr lang="bg-BG" sz="2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Текстово поле 4"/>
          <p:cNvSpPr txBox="1"/>
          <p:nvPr/>
        </p:nvSpPr>
        <p:spPr>
          <a:xfrm>
            <a:off x="755576" y="5013176"/>
            <a:ext cx="7272808" cy="52322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 for your attention!</a:t>
            </a:r>
            <a:endParaRPr lang="bg-BG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8969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191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тема</vt:lpstr>
      <vt:lpstr>PowerPoint Presentation</vt:lpstr>
      <vt:lpstr>2018 Kabul ambulance bombing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Kabul ambulance bombing</dc:title>
  <dc:creator>Потребител на Windows</dc:creator>
  <cp:lastModifiedBy>margarita.pavlova@eg-yavorov.com</cp:lastModifiedBy>
  <cp:revision>4</cp:revision>
  <dcterms:created xsi:type="dcterms:W3CDTF">2018-10-22T13:12:27Z</dcterms:created>
  <dcterms:modified xsi:type="dcterms:W3CDTF">2018-10-25T05:45:13Z</dcterms:modified>
</cp:coreProperties>
</file>