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50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4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53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59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62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и с карти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503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74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7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0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97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1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0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48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90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03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E5FBFCC-74E2-4CD9-8A20-ADC641BF6F05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76E20FF-5BF7-432C-AD2C-38E1893ACA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65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370693" y="855140"/>
            <a:ext cx="9440034" cy="1828801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harlie Hebdo - Shooting</a:t>
            </a:r>
            <a:endParaRPr lang="en-US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370693" y="3602183"/>
            <a:ext cx="9440034" cy="1655624"/>
          </a:xfrm>
        </p:spPr>
        <p:txBody>
          <a:bodyPr>
            <a:noAutofit/>
          </a:bodyPr>
          <a:lstStyle/>
          <a:p>
            <a:r>
              <a:rPr lang="en-US" dirty="0" smtClean="0"/>
              <a:t>Erasmus +</a:t>
            </a:r>
          </a:p>
          <a:p>
            <a:r>
              <a:rPr lang="en-US" dirty="0" err="1" smtClean="0"/>
              <a:t>Niya</a:t>
            </a:r>
            <a:r>
              <a:rPr lang="en-US" dirty="0" smtClean="0"/>
              <a:t> </a:t>
            </a:r>
            <a:r>
              <a:rPr lang="en-US" dirty="0" err="1" smtClean="0"/>
              <a:t>Andreeva</a:t>
            </a:r>
            <a:endParaRPr lang="en-US" dirty="0" smtClean="0"/>
          </a:p>
          <a:p>
            <a:r>
              <a:rPr lang="en-US" dirty="0" err="1" smtClean="0"/>
              <a:t>Silistra</a:t>
            </a:r>
            <a:r>
              <a:rPr lang="en-US" dirty="0" smtClean="0"/>
              <a:t>, Bulgaria</a:t>
            </a:r>
          </a:p>
          <a:p>
            <a:r>
              <a:rPr lang="en-US" dirty="0" smtClean="0"/>
              <a:t>Language High  School ‘</a:t>
            </a:r>
            <a:r>
              <a:rPr lang="en-US" dirty="0" err="1" smtClean="0"/>
              <a:t>Peyo</a:t>
            </a:r>
            <a:r>
              <a:rPr lang="en-US" dirty="0" smtClean="0"/>
              <a:t> </a:t>
            </a:r>
            <a:r>
              <a:rPr lang="en-US" dirty="0" err="1" smtClean="0"/>
              <a:t>Yavorov</a:t>
            </a:r>
            <a:r>
              <a:rPr lang="en-US" dirty="0" smtClean="0"/>
              <a:t>’</a:t>
            </a:r>
          </a:p>
          <a:p>
            <a:r>
              <a:rPr lang="en-US" dirty="0" err="1" smtClean="0"/>
              <a:t>Xa</a:t>
            </a:r>
            <a:r>
              <a:rPr lang="en-US" dirty="0" smtClean="0"/>
              <a:t>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764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41505" y="2382982"/>
            <a:ext cx="10353762" cy="970450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13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" y="1236505"/>
            <a:ext cx="5491392" cy="8085344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610" y="696178"/>
            <a:ext cx="6340390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1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3795" y="138545"/>
            <a:ext cx="3706889" cy="182191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7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January </a:t>
            </a:r>
            <a:r>
              <a:rPr lang="en-US" sz="3200" dirty="0"/>
              <a:t>2015</a:t>
            </a: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9731" y="1520559"/>
            <a:ext cx="6191250" cy="3228975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At </a:t>
            </a:r>
            <a:r>
              <a:rPr lang="en-US" sz="2000" dirty="0"/>
              <a:t>about </a:t>
            </a:r>
            <a:r>
              <a:rPr lang="en-US" sz="2000" dirty="0" smtClean="0"/>
              <a:t>11:30 a.m. </a:t>
            </a:r>
            <a:r>
              <a:rPr lang="en-US" sz="2000" dirty="0"/>
              <a:t>local </a:t>
            </a:r>
            <a:r>
              <a:rPr lang="en-US" sz="2000" dirty="0" smtClean="0"/>
              <a:t>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 Two </a:t>
            </a:r>
            <a:r>
              <a:rPr lang="en-US" sz="2000" dirty="0"/>
              <a:t>brothers, </a:t>
            </a:r>
            <a:r>
              <a:rPr lang="en-US" sz="2000" dirty="0" err="1"/>
              <a:t>Saïd</a:t>
            </a:r>
            <a:r>
              <a:rPr lang="en-US" sz="2000" dirty="0"/>
              <a:t> and </a:t>
            </a:r>
            <a:r>
              <a:rPr lang="en-US" sz="2000" dirty="0" err="1"/>
              <a:t>Chérif</a:t>
            </a:r>
            <a:r>
              <a:rPr lang="en-US" sz="2000" dirty="0"/>
              <a:t> </a:t>
            </a:r>
            <a:r>
              <a:rPr lang="en-US" sz="2000" dirty="0" err="1"/>
              <a:t>Kouachi</a:t>
            </a:r>
            <a:r>
              <a:rPr lang="en-US" sz="2000" dirty="0"/>
              <a:t>, forced their way into the offices of the French satirical weekly newspaper Charlie Hebdo in Paris.</a:t>
            </a:r>
          </a:p>
        </p:txBody>
      </p:sp>
    </p:spTree>
    <p:extLst>
      <p:ext uri="{BB962C8B-B14F-4D97-AF65-F5344CB8AC3E}">
        <p14:creationId xmlns:p14="http://schemas.microsoft.com/office/powerpoint/2010/main" val="26180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Victims </a:t>
            </a:r>
            <a:endParaRPr lang="en-US" sz="8000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95" y="2971846"/>
            <a:ext cx="3706889" cy="335968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killed </a:t>
            </a:r>
            <a:r>
              <a:rPr lang="en-US" sz="3200" b="1" i="1" dirty="0"/>
              <a:t>12</a:t>
            </a:r>
            <a:r>
              <a:rPr lang="en-US" sz="3200" dirty="0"/>
              <a:t> people </a:t>
            </a:r>
            <a:endParaRPr lang="en-US" sz="3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injured </a:t>
            </a:r>
            <a:r>
              <a:rPr lang="en-US" sz="3200" b="1" i="1" dirty="0" smtClean="0"/>
              <a:t>11</a:t>
            </a:r>
            <a:r>
              <a:rPr lang="en-US" sz="3200" dirty="0" smtClean="0"/>
              <a:t> others</a:t>
            </a:r>
            <a:endParaRPr lang="en-US" sz="3200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6728" y="645462"/>
            <a:ext cx="5145737" cy="514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9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055" y="0"/>
            <a:ext cx="9355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Who took </a:t>
            </a:r>
            <a:r>
              <a:rPr lang="en-US" sz="2800" dirty="0"/>
              <a:t>responsibility for the </a:t>
            </a:r>
            <a:r>
              <a:rPr lang="en-US" sz="2800" dirty="0" smtClean="0"/>
              <a:t>attack?</a:t>
            </a:r>
            <a:endParaRPr lang="en-US" sz="28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4946" y="1347280"/>
            <a:ext cx="5472545" cy="4099434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95" y="2985700"/>
            <a:ext cx="3706889" cy="3359681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/>
              <a:t>Islamist terrorist group Al-Qaeda's branch in </a:t>
            </a:r>
            <a:r>
              <a:rPr lang="en-US" sz="2400" dirty="0" smtClean="0"/>
              <a:t>Yemen.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58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happen after that?</a:t>
            </a:r>
            <a:endParaRPr lang="en-US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1061959"/>
            <a:ext cx="6411912" cy="4276881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95" y="2985700"/>
            <a:ext cx="3706889" cy="3359681"/>
          </a:xfrm>
        </p:spPr>
        <p:txBody>
          <a:bodyPr>
            <a:normAutofit/>
          </a:bodyPr>
          <a:lstStyle/>
          <a:p>
            <a:r>
              <a:rPr lang="en-US" sz="1800" dirty="0"/>
              <a:t>On </a:t>
            </a:r>
            <a:r>
              <a:rPr lang="en-US" sz="1800" dirty="0" smtClean="0"/>
              <a:t>the 11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of </a:t>
            </a:r>
            <a:r>
              <a:rPr lang="en-US" sz="1800" dirty="0"/>
              <a:t>January, about two million people, including more than 40 world leaders, met in Paris for a rally of national unity, and 3.7 million people joined demonstrations across France. </a:t>
            </a:r>
          </a:p>
        </p:txBody>
      </p:sp>
    </p:spTree>
    <p:extLst>
      <p:ext uri="{BB962C8B-B14F-4D97-AF65-F5344CB8AC3E}">
        <p14:creationId xmlns:p14="http://schemas.microsoft.com/office/powerpoint/2010/main" val="32526807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happen after the shooting?</a:t>
            </a:r>
            <a:endParaRPr lang="en-US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1063096"/>
            <a:ext cx="6411912" cy="4274608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94" y="3200400"/>
            <a:ext cx="3706889" cy="3359681"/>
          </a:xfrm>
        </p:spPr>
        <p:txBody>
          <a:bodyPr>
            <a:normAutofit/>
          </a:bodyPr>
          <a:lstStyle/>
          <a:p>
            <a:r>
              <a:rPr lang="en-US" sz="2000" dirty="0"/>
              <a:t>The phrase </a:t>
            </a:r>
            <a:r>
              <a:rPr lang="en-US" sz="2000" dirty="0" smtClean="0"/>
              <a:t>‘Je </a:t>
            </a:r>
            <a:r>
              <a:rPr lang="en-US" sz="2000" dirty="0" err="1"/>
              <a:t>suis</a:t>
            </a:r>
            <a:r>
              <a:rPr lang="en-US" sz="2000" dirty="0"/>
              <a:t> </a:t>
            </a:r>
            <a:r>
              <a:rPr lang="en-US" sz="2000" dirty="0" smtClean="0"/>
              <a:t>Charlie’ </a:t>
            </a:r>
            <a:r>
              <a:rPr lang="en-US" sz="2000" dirty="0"/>
              <a:t>became a common slogan of support at the rallies and in social media. </a:t>
            </a:r>
          </a:p>
        </p:txBody>
      </p:sp>
    </p:spTree>
    <p:extLst>
      <p:ext uri="{BB962C8B-B14F-4D97-AF65-F5344CB8AC3E}">
        <p14:creationId xmlns:p14="http://schemas.microsoft.com/office/powerpoint/2010/main" val="39842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staff of Charlie </a:t>
            </a:r>
            <a:r>
              <a:rPr lang="en-US" sz="3200" dirty="0" smtClean="0"/>
              <a:t>Hebdo</a:t>
            </a:r>
            <a:endParaRPr lang="en-US" sz="32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6163" y="827241"/>
            <a:ext cx="6411912" cy="4746317"/>
          </a:xfrm>
          <a:prstGeom prst="rect">
            <a:avLst/>
          </a:prstGeom>
        </p:spPr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3795" y="3200399"/>
            <a:ext cx="3706889" cy="3359681"/>
          </a:xfrm>
        </p:spPr>
        <p:txBody>
          <a:bodyPr>
            <a:normAutofit/>
          </a:bodyPr>
          <a:lstStyle/>
          <a:p>
            <a:r>
              <a:rPr lang="en-US" sz="1800" dirty="0"/>
              <a:t>C</a:t>
            </a:r>
            <a:r>
              <a:rPr lang="en-US" sz="1800" dirty="0" smtClean="0"/>
              <a:t>ontinued with the publication, and the </a:t>
            </a:r>
            <a:r>
              <a:rPr lang="en-US" sz="1800" dirty="0"/>
              <a:t>following issue print ran 7.95 million copies in six languages, compared to its typical print run of 60,000 in only French.</a:t>
            </a:r>
          </a:p>
        </p:txBody>
      </p:sp>
    </p:spTree>
    <p:extLst>
      <p:ext uri="{BB962C8B-B14F-4D97-AF65-F5344CB8AC3E}">
        <p14:creationId xmlns:p14="http://schemas.microsoft.com/office/powerpoint/2010/main" val="122139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лоча">
  <a:themeElements>
    <a:clrScheme name="Плоча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Плоча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лоч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TM04033929[[fn=Каменни плочи]]</Template>
  <TotalTime>35</TotalTime>
  <Words>191</Words>
  <Application>Microsoft Office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Calisto MT</vt:lpstr>
      <vt:lpstr>Trebuchet MS</vt:lpstr>
      <vt:lpstr>Wingdings 2</vt:lpstr>
      <vt:lpstr>Плоча</vt:lpstr>
      <vt:lpstr>Charlie Hebdo - Shooting</vt:lpstr>
      <vt:lpstr>PowerPoint Presentation</vt:lpstr>
      <vt:lpstr>7th January 2015</vt:lpstr>
      <vt:lpstr>Victims </vt:lpstr>
      <vt:lpstr>PowerPoint Presentation</vt:lpstr>
      <vt:lpstr>Who took responsibility for the attack?</vt:lpstr>
      <vt:lpstr>What happen after that?</vt:lpstr>
      <vt:lpstr>What happen after the shooting?</vt:lpstr>
      <vt:lpstr>The staff of Charlie Hebdo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Charlie Hebdo - Shooting</dc:title>
  <dc:creator>Nini</dc:creator>
  <cp:lastModifiedBy>margarita.pavlova@eg-yavorov.com</cp:lastModifiedBy>
  <cp:revision>8</cp:revision>
  <dcterms:created xsi:type="dcterms:W3CDTF">2018-10-21T07:48:32Z</dcterms:created>
  <dcterms:modified xsi:type="dcterms:W3CDTF">2018-10-22T06:00:32Z</dcterms:modified>
</cp:coreProperties>
</file>