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ngesInfos/changesInfo1.xml" ContentType="application/vnd.ms-powerpoint.changesinfo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94E7971-C434-1845-AFF2-1485F636A823}" v="625" dt="2018-08-28T14:58:50.74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492" y="-10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userId="df46c53f8a321090" providerId="LiveId" clId="{694E7971-C434-1845-AFF2-1485F636A823}"/>
    <pc:docChg chg="custSel addSld modSld sldOrd">
      <pc:chgData name="" userId="df46c53f8a321090" providerId="LiveId" clId="{694E7971-C434-1845-AFF2-1485F636A823}" dt="2018-08-28T14:58:50.740" v="683" actId="20577"/>
      <pc:docMkLst>
        <pc:docMk/>
      </pc:docMkLst>
      <pc:sldChg chg="addSp delSp modSp ord">
        <pc:chgData name="" userId="df46c53f8a321090" providerId="LiveId" clId="{694E7971-C434-1845-AFF2-1485F636A823}" dt="2018-08-28T14:27:59.986" v="342" actId="1076"/>
        <pc:sldMkLst>
          <pc:docMk/>
          <pc:sldMk cId="2903723037" sldId="256"/>
        </pc:sldMkLst>
        <pc:spChg chg="mod">
          <ac:chgData name="" userId="df46c53f8a321090" providerId="LiveId" clId="{694E7971-C434-1845-AFF2-1485F636A823}" dt="2018-08-28T14:23:01.649" v="205" actId="27636"/>
          <ac:spMkLst>
            <pc:docMk/>
            <pc:sldMk cId="2903723037" sldId="256"/>
            <ac:spMk id="2" creationId="{506C4903-A264-FF45-A40A-62BCC6F87C72}"/>
          </ac:spMkLst>
        </pc:spChg>
        <pc:spChg chg="del mod">
          <ac:chgData name="" userId="df46c53f8a321090" providerId="LiveId" clId="{694E7971-C434-1845-AFF2-1485F636A823}" dt="2018-08-28T13:55:50.385" v="12" actId="21"/>
          <ac:spMkLst>
            <pc:docMk/>
            <pc:sldMk cId="2903723037" sldId="256"/>
            <ac:spMk id="3" creationId="{ABAA7D57-1917-9F46-B5C3-AD9936A793C0}"/>
          </ac:spMkLst>
        </pc:spChg>
        <pc:spChg chg="add mod">
          <ac:chgData name="" userId="df46c53f8a321090" providerId="LiveId" clId="{694E7971-C434-1845-AFF2-1485F636A823}" dt="2018-08-28T14:23:34.724" v="322" actId="1076"/>
          <ac:spMkLst>
            <pc:docMk/>
            <pc:sldMk cId="2903723037" sldId="256"/>
            <ac:spMk id="5" creationId="{F89F75CF-0B53-9B43-9355-E25A46B85AA5}"/>
          </ac:spMkLst>
        </pc:spChg>
        <pc:spChg chg="add del mod">
          <ac:chgData name="" userId="df46c53f8a321090" providerId="LiveId" clId="{694E7971-C434-1845-AFF2-1485F636A823}" dt="2018-08-28T13:56:45.093" v="39" actId="22"/>
          <ac:spMkLst>
            <pc:docMk/>
            <pc:sldMk cId="2903723037" sldId="256"/>
            <ac:spMk id="7" creationId="{3E759EFE-2D90-4144-9C88-96199F71CA58}"/>
          </ac:spMkLst>
        </pc:spChg>
        <pc:spChg chg="add del mod">
          <ac:chgData name="" userId="df46c53f8a321090" providerId="LiveId" clId="{694E7971-C434-1845-AFF2-1485F636A823}" dt="2018-08-28T13:56:50.890" v="41" actId="21"/>
          <ac:spMkLst>
            <pc:docMk/>
            <pc:sldMk cId="2903723037" sldId="256"/>
            <ac:spMk id="9" creationId="{EA559D3E-AEC8-5F45-A969-372CFACF5C17}"/>
          </ac:spMkLst>
        </pc:spChg>
        <pc:spChg chg="add mod">
          <ac:chgData name="" userId="df46c53f8a321090" providerId="LiveId" clId="{694E7971-C434-1845-AFF2-1485F636A823}" dt="2018-08-28T14:27:59.986" v="342" actId="1076"/>
          <ac:spMkLst>
            <pc:docMk/>
            <pc:sldMk cId="2903723037" sldId="256"/>
            <ac:spMk id="11" creationId="{F1398A88-D2A3-C949-AE52-D25AD4FF9556}"/>
          </ac:spMkLst>
        </pc:spChg>
        <pc:picChg chg="add mod">
          <ac:chgData name="" userId="df46c53f8a321090" providerId="LiveId" clId="{694E7971-C434-1845-AFF2-1485F636A823}" dt="2018-08-28T14:01:25.651" v="57" actId="1076"/>
          <ac:picMkLst>
            <pc:docMk/>
            <pc:sldMk cId="2903723037" sldId="256"/>
            <ac:picMk id="3" creationId="{8B9B04DC-84EE-DA47-8034-18C43210FCE9}"/>
          </ac:picMkLst>
        </pc:picChg>
        <pc:picChg chg="add mod">
          <ac:chgData name="" userId="df46c53f8a321090" providerId="LiveId" clId="{694E7971-C434-1845-AFF2-1485F636A823}" dt="2018-08-28T14:24:24.817" v="334" actId="1076"/>
          <ac:picMkLst>
            <pc:docMk/>
            <pc:sldMk cId="2903723037" sldId="256"/>
            <ac:picMk id="4" creationId="{EE2538FD-B7B8-9C4B-9C46-199F80F143DE}"/>
          </ac:picMkLst>
        </pc:picChg>
      </pc:sldChg>
      <pc:sldChg chg="modSp new ord">
        <pc:chgData name="" userId="df46c53f8a321090" providerId="LiveId" clId="{694E7971-C434-1845-AFF2-1485F636A823}" dt="2018-08-28T14:13:54.943" v="152" actId="113"/>
        <pc:sldMkLst>
          <pc:docMk/>
          <pc:sldMk cId="1407935091" sldId="257"/>
        </pc:sldMkLst>
        <pc:spChg chg="mod">
          <ac:chgData name="" userId="df46c53f8a321090" providerId="LiveId" clId="{694E7971-C434-1845-AFF2-1485F636A823}" dt="2018-08-28T14:13:50.803" v="150" actId="113"/>
          <ac:spMkLst>
            <pc:docMk/>
            <pc:sldMk cId="1407935091" sldId="257"/>
            <ac:spMk id="2" creationId="{232DEDF7-8510-B44B-99A8-CCF8834B4F1A}"/>
          </ac:spMkLst>
        </pc:spChg>
        <pc:spChg chg="mod">
          <ac:chgData name="" userId="df46c53f8a321090" providerId="LiveId" clId="{694E7971-C434-1845-AFF2-1485F636A823}" dt="2018-08-28T14:13:54.943" v="152" actId="113"/>
          <ac:spMkLst>
            <pc:docMk/>
            <pc:sldMk cId="1407935091" sldId="257"/>
            <ac:spMk id="3" creationId="{D449E696-B6DF-ED4E-83D9-60FA9F035E06}"/>
          </ac:spMkLst>
        </pc:spChg>
      </pc:sldChg>
      <pc:sldChg chg="addSp modSp new ord">
        <pc:chgData name="" userId="df46c53f8a321090" providerId="LiveId" clId="{694E7971-C434-1845-AFF2-1485F636A823}" dt="2018-08-28T14:34:01.845" v="386" actId="27636"/>
        <pc:sldMkLst>
          <pc:docMk/>
          <pc:sldMk cId="2004039106" sldId="258"/>
        </pc:sldMkLst>
        <pc:spChg chg="mod">
          <ac:chgData name="" userId="df46c53f8a321090" providerId="LiveId" clId="{694E7971-C434-1845-AFF2-1485F636A823}" dt="2018-08-28T14:32:03.700" v="376" actId="1076"/>
          <ac:spMkLst>
            <pc:docMk/>
            <pc:sldMk cId="2004039106" sldId="258"/>
            <ac:spMk id="2" creationId="{80B4399B-0E7F-1342-8ACA-54E4C817BF0E}"/>
          </ac:spMkLst>
        </pc:spChg>
        <pc:spChg chg="mod">
          <ac:chgData name="" userId="df46c53f8a321090" providerId="LiveId" clId="{694E7971-C434-1845-AFF2-1485F636A823}" dt="2018-08-28T14:34:01.845" v="386" actId="27636"/>
          <ac:spMkLst>
            <pc:docMk/>
            <pc:sldMk cId="2004039106" sldId="258"/>
            <ac:spMk id="3" creationId="{137BC23D-3ABC-F84E-810C-D134FDF6F251}"/>
          </ac:spMkLst>
        </pc:spChg>
        <pc:picChg chg="add mod">
          <ac:chgData name="" userId="df46c53f8a321090" providerId="LiveId" clId="{694E7971-C434-1845-AFF2-1485F636A823}" dt="2018-08-28T14:32:30.195" v="383" actId="1076"/>
          <ac:picMkLst>
            <pc:docMk/>
            <pc:sldMk cId="2004039106" sldId="258"/>
            <ac:picMk id="4" creationId="{274BAF1D-A1AA-5A41-978B-2B4F40B9DCED}"/>
          </ac:picMkLst>
        </pc:picChg>
      </pc:sldChg>
      <pc:sldChg chg="addSp modSp new">
        <pc:chgData name="" userId="df46c53f8a321090" providerId="LiveId" clId="{694E7971-C434-1845-AFF2-1485F636A823}" dt="2018-08-28T14:42:47.699" v="473" actId="1076"/>
        <pc:sldMkLst>
          <pc:docMk/>
          <pc:sldMk cId="1004671805" sldId="259"/>
        </pc:sldMkLst>
        <pc:spChg chg="mod">
          <ac:chgData name="" userId="df46c53f8a321090" providerId="LiveId" clId="{694E7971-C434-1845-AFF2-1485F636A823}" dt="2018-08-28T14:38:18.444" v="451" actId="1076"/>
          <ac:spMkLst>
            <pc:docMk/>
            <pc:sldMk cId="1004671805" sldId="259"/>
            <ac:spMk id="2" creationId="{55192E28-9870-A342-B14A-B5F2C551D6E8}"/>
          </ac:spMkLst>
        </pc:spChg>
        <pc:spChg chg="mod">
          <ac:chgData name="" userId="df46c53f8a321090" providerId="LiveId" clId="{694E7971-C434-1845-AFF2-1485F636A823}" dt="2018-08-28T14:38:57.230" v="463" actId="1076"/>
          <ac:spMkLst>
            <pc:docMk/>
            <pc:sldMk cId="1004671805" sldId="259"/>
            <ac:spMk id="3" creationId="{30D95802-1C46-E345-BCAF-390BF3B89259}"/>
          </ac:spMkLst>
        </pc:spChg>
        <pc:picChg chg="add mod">
          <ac:chgData name="" userId="df46c53f8a321090" providerId="LiveId" clId="{694E7971-C434-1845-AFF2-1485F636A823}" dt="2018-08-28T14:42:47.699" v="473" actId="1076"/>
          <ac:picMkLst>
            <pc:docMk/>
            <pc:sldMk cId="1004671805" sldId="259"/>
            <ac:picMk id="4" creationId="{E8774C6D-37F2-944A-908C-886C35F30CCC}"/>
          </ac:picMkLst>
        </pc:picChg>
      </pc:sldChg>
      <pc:sldChg chg="addSp modSp new ord">
        <pc:chgData name="" userId="df46c53f8a321090" providerId="LiveId" clId="{694E7971-C434-1845-AFF2-1485F636A823}" dt="2018-08-28T14:50:17.590" v="624" actId="20577"/>
        <pc:sldMkLst>
          <pc:docMk/>
          <pc:sldMk cId="2065574029" sldId="260"/>
        </pc:sldMkLst>
        <pc:spChg chg="mod">
          <ac:chgData name="" userId="df46c53f8a321090" providerId="LiveId" clId="{694E7971-C434-1845-AFF2-1485F636A823}" dt="2018-08-28T14:50:17.590" v="624" actId="20577"/>
          <ac:spMkLst>
            <pc:docMk/>
            <pc:sldMk cId="2065574029" sldId="260"/>
            <ac:spMk id="2" creationId="{39AC2EF1-0737-E24E-B0FC-30874D7D5479}"/>
          </ac:spMkLst>
        </pc:spChg>
        <pc:spChg chg="mod">
          <ac:chgData name="" userId="df46c53f8a321090" providerId="LiveId" clId="{694E7971-C434-1845-AFF2-1485F636A823}" dt="2018-08-28T14:49:15.504" v="605" actId="1076"/>
          <ac:spMkLst>
            <pc:docMk/>
            <pc:sldMk cId="2065574029" sldId="260"/>
            <ac:spMk id="3" creationId="{CAF6C6ED-A54C-D046-820D-5E32B33E4135}"/>
          </ac:spMkLst>
        </pc:spChg>
        <pc:picChg chg="add mod">
          <ac:chgData name="" userId="df46c53f8a321090" providerId="LiveId" clId="{694E7971-C434-1845-AFF2-1485F636A823}" dt="2018-08-28T14:49:21.650" v="607" actId="1076"/>
          <ac:picMkLst>
            <pc:docMk/>
            <pc:sldMk cId="2065574029" sldId="260"/>
            <ac:picMk id="4" creationId="{58C3806F-3B52-2B49-885B-1B12893C6DF7}"/>
          </ac:picMkLst>
        </pc:picChg>
      </pc:sldChg>
      <pc:sldChg chg="addSp modSp new">
        <pc:chgData name="" userId="df46c53f8a321090" providerId="LiveId" clId="{694E7971-C434-1845-AFF2-1485F636A823}" dt="2018-08-28T14:58:04.477" v="657" actId="27636"/>
        <pc:sldMkLst>
          <pc:docMk/>
          <pc:sldMk cId="3799591665" sldId="261"/>
        </pc:sldMkLst>
        <pc:spChg chg="mod">
          <ac:chgData name="" userId="df46c53f8a321090" providerId="LiveId" clId="{694E7971-C434-1845-AFF2-1485F636A823}" dt="2018-08-28T14:53:09.702" v="639" actId="1076"/>
          <ac:spMkLst>
            <pc:docMk/>
            <pc:sldMk cId="3799591665" sldId="261"/>
            <ac:spMk id="2" creationId="{9FF98BE4-8857-B643-A4E4-42E5781EBA70}"/>
          </ac:spMkLst>
        </pc:spChg>
        <pc:spChg chg="mod">
          <ac:chgData name="" userId="df46c53f8a321090" providerId="LiveId" clId="{694E7971-C434-1845-AFF2-1485F636A823}" dt="2018-08-28T14:58:04.477" v="657" actId="27636"/>
          <ac:spMkLst>
            <pc:docMk/>
            <pc:sldMk cId="3799591665" sldId="261"/>
            <ac:spMk id="3" creationId="{E5D6908B-BC0E-0F4C-9927-7932A60162FB}"/>
          </ac:spMkLst>
        </pc:spChg>
        <pc:picChg chg="add mod modCrop">
          <ac:chgData name="" userId="df46c53f8a321090" providerId="LiveId" clId="{694E7971-C434-1845-AFF2-1485F636A823}" dt="2018-08-28T14:56:18.977" v="654" actId="732"/>
          <ac:picMkLst>
            <pc:docMk/>
            <pc:sldMk cId="3799591665" sldId="261"/>
            <ac:picMk id="4" creationId="{9CF9BF8B-0313-2540-AC79-1BB88CE39BD6}"/>
          </ac:picMkLst>
        </pc:picChg>
      </pc:sldChg>
      <pc:sldChg chg="modSp new">
        <pc:chgData name="" userId="df46c53f8a321090" providerId="LiveId" clId="{694E7971-C434-1845-AFF2-1485F636A823}" dt="2018-08-28T14:58:50.740" v="683" actId="20577"/>
        <pc:sldMkLst>
          <pc:docMk/>
          <pc:sldMk cId="3387317241" sldId="262"/>
        </pc:sldMkLst>
        <pc:spChg chg="mod">
          <ac:chgData name="" userId="df46c53f8a321090" providerId="LiveId" clId="{694E7971-C434-1845-AFF2-1485F636A823}" dt="2018-08-28T14:58:50.740" v="683" actId="20577"/>
          <ac:spMkLst>
            <pc:docMk/>
            <pc:sldMk cId="3387317241" sldId="262"/>
            <ac:spMk id="2" creationId="{C7F22780-D7F3-7643-BBF1-1F2CEFAA0DAC}"/>
          </ac:spMkLst>
        </pc:spChg>
        <pc:spChg chg="mod">
          <ac:chgData name="" userId="df46c53f8a321090" providerId="LiveId" clId="{694E7971-C434-1845-AFF2-1485F636A823}" dt="2018-08-28T14:58:04.218" v="656" actId="22"/>
          <ac:spMkLst>
            <pc:docMk/>
            <pc:sldMk cId="3387317241" sldId="262"/>
            <ac:spMk id="3" creationId="{8F698892-6243-EF4B-A8FF-2F97BACF2E38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l-GR" dirty="0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 dirty="0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9/19/2018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dirty="0"/>
              <a:t>Επεξεργασία στυλ υποδείγματος κειμένου</a:t>
            </a:r>
          </a:p>
          <a:p>
            <a:pPr lvl="1"/>
            <a:r>
              <a:rPr lang="el-GR" dirty="0"/>
              <a:t>Δεύτερου επιπέδου</a:t>
            </a:r>
          </a:p>
          <a:p>
            <a:pPr lvl="2"/>
            <a:r>
              <a:rPr lang="el-GR" dirty="0"/>
              <a:t>Τρίτου επιπέδου</a:t>
            </a:r>
          </a:p>
          <a:p>
            <a:pPr lvl="3"/>
            <a:r>
              <a:rPr lang="el-GR" dirty="0"/>
              <a:t>Τέταρτου επιπέδου</a:t>
            </a:r>
          </a:p>
          <a:p>
            <a:pPr lvl="4"/>
            <a:r>
              <a:rPr lang="el-GR" dirty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9/19/2018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l-GR" dirty="0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l-GR" dirty="0"/>
              <a:t>Επεξεργασία στυλ υποδείγματος κειμένου</a:t>
            </a:r>
          </a:p>
          <a:p>
            <a:pPr lvl="1"/>
            <a:r>
              <a:rPr lang="el-GR" dirty="0"/>
              <a:t>Δεύτερου επιπέδου</a:t>
            </a:r>
          </a:p>
          <a:p>
            <a:pPr lvl="2"/>
            <a:r>
              <a:rPr lang="el-GR" dirty="0"/>
              <a:t>Τρίτου επιπέδου</a:t>
            </a:r>
          </a:p>
          <a:p>
            <a:pPr lvl="3"/>
            <a:r>
              <a:rPr lang="el-GR" dirty="0"/>
              <a:t>Τέταρτου επιπέδου</a:t>
            </a:r>
          </a:p>
          <a:p>
            <a:pPr lvl="4"/>
            <a:r>
              <a:rPr lang="el-GR" dirty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9/19/2018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l-GR" dirty="0"/>
              <a:t>Επεξεργασία στυλ υποδείγματος κειμένου</a:t>
            </a:r>
          </a:p>
          <a:p>
            <a:pPr lvl="1"/>
            <a:r>
              <a:rPr lang="el-GR" dirty="0"/>
              <a:t>Δεύτερου επιπέδου</a:t>
            </a:r>
          </a:p>
          <a:p>
            <a:pPr lvl="2"/>
            <a:r>
              <a:rPr lang="el-GR" dirty="0"/>
              <a:t>Τρίτου επιπέδου</a:t>
            </a:r>
          </a:p>
          <a:p>
            <a:pPr lvl="3"/>
            <a:r>
              <a:rPr lang="el-GR" dirty="0"/>
              <a:t>Τέταρτου επιπέδου</a:t>
            </a:r>
          </a:p>
          <a:p>
            <a:pPr lvl="4"/>
            <a:r>
              <a:rPr lang="el-GR" dirty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9/19/2018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l-GR" dirty="0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/>
              <a:t>Επεξεργασία 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9/19/2018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l-GR" dirty="0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l-GR" dirty="0"/>
              <a:t>Επεξεργασία στυλ υποδείγματος κειμένου</a:t>
            </a:r>
          </a:p>
          <a:p>
            <a:pPr lvl="1"/>
            <a:r>
              <a:rPr lang="el-GR" dirty="0"/>
              <a:t>Δεύτερου επιπέδου</a:t>
            </a:r>
          </a:p>
          <a:p>
            <a:pPr lvl="2"/>
            <a:r>
              <a:rPr lang="el-GR" dirty="0"/>
              <a:t>Τρίτου επιπέδου</a:t>
            </a:r>
          </a:p>
          <a:p>
            <a:pPr lvl="3"/>
            <a:r>
              <a:rPr lang="el-GR" dirty="0"/>
              <a:t>Τέταρτου επιπέδου</a:t>
            </a:r>
          </a:p>
          <a:p>
            <a:pPr lvl="4"/>
            <a:r>
              <a:rPr lang="el-GR" dirty="0"/>
              <a:t>Πέμπτου επιπέδου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l-GR" dirty="0"/>
              <a:t>Επεξεργασία στυλ υποδείγματος κειμένου</a:t>
            </a:r>
          </a:p>
          <a:p>
            <a:pPr lvl="1"/>
            <a:r>
              <a:rPr lang="el-GR" dirty="0"/>
              <a:t>Δεύτερου επιπέδου</a:t>
            </a:r>
          </a:p>
          <a:p>
            <a:pPr lvl="2"/>
            <a:r>
              <a:rPr lang="el-GR" dirty="0"/>
              <a:t>Τρίτου επιπέδου</a:t>
            </a:r>
          </a:p>
          <a:p>
            <a:pPr lvl="3"/>
            <a:r>
              <a:rPr lang="el-GR" dirty="0"/>
              <a:t>Τέταρτου επιπέδου</a:t>
            </a:r>
          </a:p>
          <a:p>
            <a:pPr lvl="4"/>
            <a:r>
              <a:rPr lang="el-GR" dirty="0"/>
              <a:t>Πέμπτου επιπέδου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9/19/2018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l-GR" dirty="0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dirty="0"/>
              <a:t>Επεξεργασία 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l-GR" dirty="0"/>
              <a:t>Επεξεργασία στυλ υποδείγματος κειμένου</a:t>
            </a:r>
          </a:p>
          <a:p>
            <a:pPr lvl="1"/>
            <a:r>
              <a:rPr lang="el-GR" dirty="0"/>
              <a:t>Δεύτερου επιπέδου</a:t>
            </a:r>
          </a:p>
          <a:p>
            <a:pPr lvl="2"/>
            <a:r>
              <a:rPr lang="el-GR" dirty="0"/>
              <a:t>Τρίτου επιπέδου</a:t>
            </a:r>
          </a:p>
          <a:p>
            <a:pPr lvl="3"/>
            <a:r>
              <a:rPr lang="el-GR" dirty="0"/>
              <a:t>Τέταρτου επιπέδου</a:t>
            </a:r>
          </a:p>
          <a:p>
            <a:pPr lvl="4"/>
            <a:r>
              <a:rPr lang="el-GR" dirty="0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dirty="0"/>
              <a:t>Επεξεργασία 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l-GR" dirty="0"/>
              <a:t>Επεξεργασία στυλ υποδείγματος κειμένου</a:t>
            </a:r>
          </a:p>
          <a:p>
            <a:pPr lvl="1"/>
            <a:r>
              <a:rPr lang="el-GR" dirty="0"/>
              <a:t>Δεύτερου επιπέδου</a:t>
            </a:r>
          </a:p>
          <a:p>
            <a:pPr lvl="2"/>
            <a:r>
              <a:rPr lang="el-GR" dirty="0"/>
              <a:t>Τρίτου επιπέδου</a:t>
            </a:r>
          </a:p>
          <a:p>
            <a:pPr lvl="3"/>
            <a:r>
              <a:rPr lang="el-GR" dirty="0"/>
              <a:t>Τέταρτου επιπέδου</a:t>
            </a:r>
          </a:p>
          <a:p>
            <a:pPr lvl="4"/>
            <a:r>
              <a:rPr lang="el-GR" dirty="0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9/19/2018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9/19/2018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9/19/2018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l-GR" dirty="0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l-GR" dirty="0"/>
              <a:t>Επεξεργασία στυλ υποδείγματος κειμένου</a:t>
            </a:r>
          </a:p>
          <a:p>
            <a:pPr lvl="1"/>
            <a:r>
              <a:rPr lang="el-GR" dirty="0"/>
              <a:t>Δεύτερου επιπέδου</a:t>
            </a:r>
          </a:p>
          <a:p>
            <a:pPr lvl="2"/>
            <a:r>
              <a:rPr lang="el-GR" dirty="0"/>
              <a:t>Τρίτου επιπέδου</a:t>
            </a:r>
          </a:p>
          <a:p>
            <a:pPr lvl="3"/>
            <a:r>
              <a:rPr lang="el-GR" dirty="0"/>
              <a:t>Τέταρτου επιπέδου</a:t>
            </a:r>
          </a:p>
          <a:p>
            <a:pPr lvl="4"/>
            <a:r>
              <a:rPr lang="el-GR" dirty="0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dirty="0"/>
              <a:t>Επεξεργασία 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9/19/2018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l-GR" dirty="0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dirty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dirty="0"/>
              <a:t>Επεξεργασία 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9/19/2018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l-GR" dirty="0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9/19/2018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hyperlink" Target="https://en.m.wikipedia.org/wiki/Northern_Ireland" TargetMode="External"/><Relationship Id="rId7" Type="http://schemas.openxmlformats.org/officeDocument/2006/relationships/image" Target="../media/image2.jpeg"/><Relationship Id="rId2" Type="http://schemas.openxmlformats.org/officeDocument/2006/relationships/hyperlink" Target="https://en.m.wikipedia.org/wiki/Belfast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en.m.wikipedia.org/wiki/The_Troubles" TargetMode="External"/><Relationship Id="rId5" Type="http://schemas.openxmlformats.org/officeDocument/2006/relationships/hyperlink" Target="https://en.m.wikipedia.org/wiki/Nobel_Peace_Prize" TargetMode="External"/><Relationship Id="rId4" Type="http://schemas.openxmlformats.org/officeDocument/2006/relationships/hyperlink" Target="https://en.m.wikipedia.org/wiki/Mairead_Corrigan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en.m.wikipedia.org/wiki/Nobel_Peace_Prize" TargetMode="External"/><Relationship Id="rId2" Type="http://schemas.openxmlformats.org/officeDocument/2006/relationships/hyperlink" Target="https://en.m.wikipedia.org/wiki/Mairead_Corrigan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hyperlink" Target="https://en.m.wikipedia.org/w/index.php?title=Schweitzer_Medallion_for_Courage&amp;action=edit&amp;redlink=1" TargetMode="External"/><Relationship Id="rId7" Type="http://schemas.openxmlformats.org/officeDocument/2006/relationships/hyperlink" Target="https://en.m.wikipedia.org/wiki/Betty_Williams_(Nobel_laureate)" TargetMode="External"/><Relationship Id="rId2" Type="http://schemas.openxmlformats.org/officeDocument/2006/relationships/hyperlink" Target="https://en.m.wikipedia.org/w/index.php?title=People's_Peace_Prize_of_Norway&amp;action=edit&amp;redlink=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m.wikipedia.org/w/index.php?title=Frank_Foundation_Child_Care_International_Oliver_Award&amp;action=edit&amp;redlink=1" TargetMode="External"/><Relationship Id="rId5" Type="http://schemas.openxmlformats.org/officeDocument/2006/relationships/hyperlink" Target="https://en.m.wikipedia.org/w/index.php?title=Eleanor_Roosevelt_Award&amp;action=edit&amp;redlink=1" TargetMode="External"/><Relationship Id="rId4" Type="http://schemas.openxmlformats.org/officeDocument/2006/relationships/hyperlink" Target="https://en.m.wikipedia.org/w/index.php?title=Martin_Luther_King,_Jr._Award&amp;action=edit&amp;redlink=1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en.m.wikipedia.org/wiki/West_Bromwich_Albion" TargetMode="External"/><Relationship Id="rId13" Type="http://schemas.openxmlformats.org/officeDocument/2006/relationships/hyperlink" Target="https://en.m.wikipedia.org/wiki/Huntsville,_Texas" TargetMode="External"/><Relationship Id="rId3" Type="http://schemas.openxmlformats.org/officeDocument/2006/relationships/hyperlink" Target="https://en.m.wikipedia.org/wiki/Paul_Williams_(Northern_Irish_footballer)" TargetMode="External"/><Relationship Id="rId7" Type="http://schemas.openxmlformats.org/officeDocument/2006/relationships/hyperlink" Target="https://en.m.wikipedia.org/wiki/Stockport_County" TargetMode="External"/><Relationship Id="rId12" Type="http://schemas.openxmlformats.org/officeDocument/2006/relationships/hyperlink" Target="https://en.m.wikipedia.org/wiki/Sam_Houston_State_University" TargetMode="External"/><Relationship Id="rId2" Type="http://schemas.openxmlformats.org/officeDocument/2006/relationships/hyperlink" Target="https://en.m.wikipedia.org/wiki/Ponte_Vedra_Beach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m.wikipedia.org/wiki/Hartlepool_United" TargetMode="External"/><Relationship Id="rId11" Type="http://schemas.openxmlformats.org/officeDocument/2006/relationships/hyperlink" Target="https://en.m.wikipedia.org/wiki/Ann_Richards" TargetMode="External"/><Relationship Id="rId5" Type="http://schemas.openxmlformats.org/officeDocument/2006/relationships/hyperlink" Target="https://en.m.wikipedia.org/wiki/Sheffield_United_F.C." TargetMode="External"/><Relationship Id="rId10" Type="http://schemas.openxmlformats.org/officeDocument/2006/relationships/hyperlink" Target="https://en.m.wikipedia.org/w/index.php?title=Texas_Commission_for_Children_and_Youth&amp;action=edit&amp;redlink=1" TargetMode="External"/><Relationship Id="rId4" Type="http://schemas.openxmlformats.org/officeDocument/2006/relationships/hyperlink" Target="https://en.m.wikipedia.org/wiki/Newport_County_A.F.C." TargetMode="External"/><Relationship Id="rId9" Type="http://schemas.openxmlformats.org/officeDocument/2006/relationships/hyperlink" Target="https://en.m.wikipedia.org/wiki/Rochdale" TargetMode="External"/><Relationship Id="rId1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232DEDF7-8510-B44B-99A8-CCF8834B4F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1188" y="0"/>
            <a:ext cx="9603275" cy="1049235"/>
          </a:xfrm>
        </p:spPr>
        <p:txBody>
          <a:bodyPr/>
          <a:lstStyle/>
          <a:p>
            <a:r>
              <a:rPr lang="en-GB" b="1"/>
              <a:t>Betty williams</a:t>
            </a:r>
            <a:endParaRPr lang="el-GR" b="1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="" xmlns:a16="http://schemas.microsoft.com/office/drawing/2014/main" id="{D449E696-B6DF-ED4E-83D9-60FA9F035E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4362" y="1853754"/>
            <a:ext cx="9603275" cy="770331"/>
          </a:xfrm>
        </p:spPr>
        <p:txBody>
          <a:bodyPr/>
          <a:lstStyle/>
          <a:p>
            <a:r>
              <a:rPr lang="en-GB" b="1" i="1" dirty="0" err="1"/>
              <a:t>Eirini</a:t>
            </a:r>
            <a:r>
              <a:rPr lang="en-GB" b="1" i="1"/>
              <a:t> </a:t>
            </a:r>
            <a:endParaRPr lang="el-GR" b="1" i="1" dirty="0"/>
          </a:p>
        </p:txBody>
      </p:sp>
    </p:spTree>
    <p:extLst>
      <p:ext uri="{BB962C8B-B14F-4D97-AF65-F5344CB8AC3E}">
        <p14:creationId xmlns="" xmlns:p14="http://schemas.microsoft.com/office/powerpoint/2010/main" val="14079350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506C4903-A264-FF45-A40A-62BCC6F87C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17780" y="1468277"/>
            <a:ext cx="8637073" cy="630566"/>
          </a:xfrm>
        </p:spPr>
        <p:txBody>
          <a:bodyPr>
            <a:normAutofit fontScale="90000"/>
          </a:bodyPr>
          <a:lstStyle/>
          <a:p>
            <a:r>
              <a:rPr lang="en-GB"/>
              <a:t>Betty williams Biography </a:t>
            </a:r>
            <a:endParaRPr lang="el-GR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F89F75CF-0B53-9B43-9355-E25A46B85AA5}"/>
              </a:ext>
            </a:extLst>
          </p:cNvPr>
          <p:cNvSpPr txBox="1"/>
          <p:nvPr/>
        </p:nvSpPr>
        <p:spPr>
          <a:xfrm>
            <a:off x="0" y="4296750"/>
            <a:ext cx="637579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f-ZA" b="1" i="0">
                <a:solidFill>
                  <a:srgbClr val="222222"/>
                </a:solidFill>
                <a:effectLst/>
                <a:latin typeface="Helvetica Neue"/>
              </a:rPr>
              <a:t>Betty Williams</a:t>
            </a:r>
            <a:r>
              <a:rPr lang="af-ZA" b="0" i="0">
                <a:solidFill>
                  <a:srgbClr val="222222"/>
                </a:solidFill>
                <a:effectLst/>
                <a:latin typeface="Helvetica Neue"/>
              </a:rPr>
              <a:t> (born 22 May 1943, </a:t>
            </a:r>
            <a:r>
              <a:rPr lang="af-ZA" b="0" i="0" u="none" strike="noStrike">
                <a:solidFill>
                  <a:srgbClr val="5A3696"/>
                </a:solidFill>
                <a:effectLst/>
                <a:latin typeface="Helvetica Neue"/>
                <a:hlinkClick r:id="rId2" tooltip="Belfast"/>
              </a:rPr>
              <a:t>Belfast</a:t>
            </a:r>
            <a:r>
              <a:rPr lang="af-ZA" b="0" i="0">
                <a:solidFill>
                  <a:srgbClr val="222222"/>
                </a:solidFill>
                <a:effectLst/>
                <a:latin typeface="Helvetica Neue"/>
              </a:rPr>
              <a:t>, </a:t>
            </a:r>
            <a:r>
              <a:rPr lang="af-ZA" b="0" i="0" u="none" strike="noStrike">
                <a:solidFill>
                  <a:srgbClr val="5A3696"/>
                </a:solidFill>
                <a:effectLst/>
                <a:latin typeface="Helvetica Neue"/>
                <a:hlinkClick r:id="rId3" tooltip="Northern Ireland"/>
              </a:rPr>
              <a:t>Northern Ireland</a:t>
            </a:r>
            <a:r>
              <a:rPr lang="af-ZA" b="0" i="0">
                <a:solidFill>
                  <a:srgbClr val="222222"/>
                </a:solidFill>
                <a:effectLst/>
                <a:latin typeface="Helvetica Neue"/>
              </a:rPr>
              <a:t>) is a co-recipient with </a:t>
            </a:r>
            <a:r>
              <a:rPr lang="af-ZA" b="0" i="0" u="none" strike="noStrike">
                <a:solidFill>
                  <a:srgbClr val="5A3696"/>
                </a:solidFill>
                <a:effectLst/>
                <a:latin typeface="Helvetica Neue"/>
                <a:hlinkClick r:id="rId4" tooltip="Mairead Corrigan"/>
              </a:rPr>
              <a:t>Mairead Corrigan</a:t>
            </a:r>
            <a:r>
              <a:rPr lang="af-ZA" b="0" i="0">
                <a:solidFill>
                  <a:srgbClr val="222222"/>
                </a:solidFill>
                <a:effectLst/>
                <a:latin typeface="Helvetica Neue"/>
              </a:rPr>
              <a:t> of the </a:t>
            </a:r>
            <a:r>
              <a:rPr lang="af-ZA" b="0" i="0" u="none" strike="noStrike">
                <a:solidFill>
                  <a:srgbClr val="5A3696"/>
                </a:solidFill>
                <a:effectLst/>
                <a:latin typeface="Helvetica Neue"/>
                <a:hlinkClick r:id="rId5" tooltip="Nobel Peace Prize"/>
              </a:rPr>
              <a:t>Nobel Peace Prize</a:t>
            </a:r>
            <a:r>
              <a:rPr lang="af-ZA" b="0" i="0">
                <a:solidFill>
                  <a:srgbClr val="222222"/>
                </a:solidFill>
                <a:effectLst/>
                <a:latin typeface="Helvetica Neue"/>
              </a:rPr>
              <a:t> in 1976 for her work as a cofounder of </a:t>
            </a:r>
            <a:r>
              <a:rPr lang="af-ZA" b="1" i="0">
                <a:solidFill>
                  <a:srgbClr val="222222"/>
                </a:solidFill>
                <a:effectLst/>
                <a:latin typeface="Helvetica Neue"/>
              </a:rPr>
              <a:t>Community of Peace People</a:t>
            </a:r>
            <a:r>
              <a:rPr lang="af-ZA" b="0" i="0">
                <a:solidFill>
                  <a:srgbClr val="222222"/>
                </a:solidFill>
                <a:effectLst/>
                <a:latin typeface="Helvetica Neue"/>
              </a:rPr>
              <a:t>, an organization dedicated to promoting a peaceful resolution to </a:t>
            </a:r>
            <a:r>
              <a:rPr lang="af-ZA" b="0" i="0" u="none" strike="noStrike">
                <a:solidFill>
                  <a:srgbClr val="5A3696"/>
                </a:solidFill>
                <a:effectLst/>
                <a:latin typeface="Helvetica Neue"/>
                <a:hlinkClick r:id="rId6" tooltip="The Troubles"/>
              </a:rPr>
              <a:t>the Troubles</a:t>
            </a:r>
            <a:r>
              <a:rPr lang="af-ZA" b="0" i="0">
                <a:solidFill>
                  <a:srgbClr val="222222"/>
                </a:solidFill>
                <a:effectLst/>
                <a:latin typeface="Helvetica Neue"/>
              </a:rPr>
              <a:t> in Northern Ireland.</a:t>
            </a:r>
            <a:endParaRPr lang="el-GR"/>
          </a:p>
        </p:txBody>
      </p:sp>
      <p:sp>
        <p:nvSpPr>
          <p:cNvPr id="11" name="Υπότιτλος 10">
            <a:extLst>
              <a:ext uri="{FF2B5EF4-FFF2-40B4-BE49-F238E27FC236}">
                <a16:creationId xmlns="" xmlns:a16="http://schemas.microsoft.com/office/drawing/2014/main" id="{F1398A88-D2A3-C949-AE52-D25AD4FF95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17781" y="2587653"/>
            <a:ext cx="8637072" cy="977621"/>
          </a:xfrm>
        </p:spPr>
        <p:txBody>
          <a:bodyPr/>
          <a:lstStyle/>
          <a:p>
            <a:endParaRPr lang="el-GR"/>
          </a:p>
        </p:txBody>
      </p:sp>
      <p:pic>
        <p:nvPicPr>
          <p:cNvPr id="3" name="Εικόνα 3">
            <a:extLst>
              <a:ext uri="{FF2B5EF4-FFF2-40B4-BE49-F238E27FC236}">
                <a16:creationId xmlns="" xmlns:a16="http://schemas.microsoft.com/office/drawing/2014/main" id="{8B9B04DC-84EE-DA47-8034-18C43210FCE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5122" y="316668"/>
            <a:ext cx="1924050" cy="2447925"/>
          </a:xfrm>
          <a:prstGeom prst="rect">
            <a:avLst/>
          </a:prstGeom>
        </p:spPr>
      </p:pic>
      <p:pic>
        <p:nvPicPr>
          <p:cNvPr id="4" name="Εικόνα 5">
            <a:extLst>
              <a:ext uri="{FF2B5EF4-FFF2-40B4-BE49-F238E27FC236}">
                <a16:creationId xmlns="" xmlns:a16="http://schemas.microsoft.com/office/drawing/2014/main" id="{EE2538FD-B7B8-9C4B-9C46-199F80F143D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96636" y="3781536"/>
            <a:ext cx="3644338" cy="217493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037230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80B4399B-0E7F-1342-8ACA-54E4C817BF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5178" y="1240524"/>
            <a:ext cx="9603275" cy="1049235"/>
          </a:xfrm>
        </p:spPr>
        <p:txBody>
          <a:bodyPr/>
          <a:lstStyle/>
          <a:p>
            <a:r>
              <a:rPr lang="af-ZA" b="0" i="0">
                <a:solidFill>
                  <a:srgbClr val="222222"/>
                </a:solidFill>
                <a:effectLst/>
                <a:latin typeface="Linux Libertine"/>
              </a:rPr>
              <a:t>Declaration of the Peace People</a:t>
            </a:r>
            <a:endParaRPr lang="el-GR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="" xmlns:a16="http://schemas.microsoft.com/office/drawing/2014/main" id="{137BC23D-3ABC-F84E-810C-D134FDF6F2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25017" y="1954133"/>
            <a:ext cx="7108031" cy="5957755"/>
          </a:xfrm>
        </p:spPr>
        <p:txBody>
          <a:bodyPr>
            <a:normAutofit fontScale="92500" lnSpcReduction="20000"/>
          </a:bodyPr>
          <a:lstStyle/>
          <a:p>
            <a:pPr fontAlgn="base"/>
            <a:r>
              <a:rPr lang="af-ZA" b="0" i="0">
                <a:solidFill>
                  <a:srgbClr val="222222"/>
                </a:solidFill>
                <a:effectLst/>
                <a:latin typeface="inherit"/>
              </a:rPr>
              <a:t>We have a simple message to the world from this movement for Peace.</a:t>
            </a:r>
          </a:p>
          <a:p>
            <a:pPr fontAlgn="base"/>
            <a:r>
              <a:rPr lang="af-ZA" b="0" i="0">
                <a:solidFill>
                  <a:srgbClr val="222222"/>
                </a:solidFill>
                <a:effectLst/>
                <a:latin typeface="inherit"/>
              </a:rPr>
              <a:t>We want to live and love and build a just and peaceful society.</a:t>
            </a:r>
          </a:p>
          <a:p>
            <a:pPr fontAlgn="base"/>
            <a:r>
              <a:rPr lang="af-ZA" b="0" i="0">
                <a:solidFill>
                  <a:srgbClr val="222222"/>
                </a:solidFill>
                <a:effectLst/>
                <a:latin typeface="inherit"/>
              </a:rPr>
              <a:t>We want for our children, as we want for ourselves, our lives at home, at work, and at play to be lives of joy and Peace.</a:t>
            </a:r>
          </a:p>
          <a:p>
            <a:pPr fontAlgn="base"/>
            <a:r>
              <a:rPr lang="af-ZA" b="0" i="0">
                <a:solidFill>
                  <a:srgbClr val="222222"/>
                </a:solidFill>
                <a:effectLst/>
                <a:latin typeface="inherit"/>
              </a:rPr>
              <a:t>We recognise that to build such a society demands dedication, hard work, and courage.</a:t>
            </a:r>
          </a:p>
          <a:p>
            <a:pPr fontAlgn="base"/>
            <a:r>
              <a:rPr lang="af-ZA" b="0" i="0">
                <a:solidFill>
                  <a:srgbClr val="222222"/>
                </a:solidFill>
                <a:effectLst/>
                <a:latin typeface="inherit"/>
              </a:rPr>
              <a:t>We recognise that there are many problems in our society which are a source of conflict and violence.</a:t>
            </a:r>
          </a:p>
          <a:p>
            <a:pPr fontAlgn="base"/>
            <a:r>
              <a:rPr lang="af-ZA" b="0" i="0">
                <a:solidFill>
                  <a:srgbClr val="222222"/>
                </a:solidFill>
                <a:effectLst/>
                <a:latin typeface="inherit"/>
              </a:rPr>
              <a:t>We recognise that every bullet fired and every exploding bomb make that work more difficult.</a:t>
            </a:r>
          </a:p>
          <a:p>
            <a:pPr fontAlgn="base"/>
            <a:r>
              <a:rPr lang="af-ZA" b="0" i="0">
                <a:solidFill>
                  <a:srgbClr val="222222"/>
                </a:solidFill>
                <a:effectLst/>
                <a:latin typeface="inherit"/>
              </a:rPr>
              <a:t>We reject the use of the bomb and the bullet and all the techniques of violence.</a:t>
            </a:r>
          </a:p>
          <a:p>
            <a:pPr fontAlgn="base"/>
            <a:r>
              <a:rPr lang="af-ZA" b="0" i="0">
                <a:solidFill>
                  <a:srgbClr val="222222"/>
                </a:solidFill>
                <a:effectLst/>
                <a:latin typeface="inherit"/>
              </a:rPr>
              <a:t>We dedicate ourselves to working with our neighbours, near and far, day in and day out, to build that peaceful society in which the tragedies we have known are a bad memory and a continuing warning.</a:t>
            </a:r>
          </a:p>
          <a:p>
            <a:endParaRPr lang="el-GR"/>
          </a:p>
        </p:txBody>
      </p:sp>
      <p:pic>
        <p:nvPicPr>
          <p:cNvPr id="4" name="Εικόνα 4">
            <a:extLst>
              <a:ext uri="{FF2B5EF4-FFF2-40B4-BE49-F238E27FC236}">
                <a16:creationId xmlns="" xmlns:a16="http://schemas.microsoft.com/office/drawing/2014/main" id="{274BAF1D-A1AA-5A41-978B-2B4F40B9DC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5454" y="1956304"/>
            <a:ext cx="3593584" cy="366117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040391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55192E28-9870-A342-B14A-B5F2C551D6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3970" y="1393031"/>
            <a:ext cx="9603275" cy="1049235"/>
          </a:xfrm>
        </p:spPr>
        <p:txBody>
          <a:bodyPr>
            <a:normAutofit/>
          </a:bodyPr>
          <a:lstStyle/>
          <a:p>
            <a:r>
              <a:rPr lang="en-GB" b="0" i="0">
                <a:solidFill>
                  <a:srgbClr val="222222"/>
                </a:solidFill>
                <a:effectLst/>
                <a:latin typeface="Linux Libertine"/>
              </a:rPr>
              <a:t>BETTY’S </a:t>
            </a:r>
            <a:r>
              <a:rPr lang="af-ZA" b="0" i="0">
                <a:solidFill>
                  <a:srgbClr val="222222"/>
                </a:solidFill>
                <a:effectLst/>
                <a:latin typeface="Linux Libertine"/>
              </a:rPr>
              <a:t>Nobel Peace Prize</a:t>
            </a:r>
            <a:endParaRPr lang="el-GR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="" xmlns:a16="http://schemas.microsoft.com/office/drawing/2014/main" id="{30D95802-1C46-E345-BCAF-390BF3B892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2576" y="1917648"/>
            <a:ext cx="7549546" cy="5107781"/>
          </a:xfrm>
        </p:spPr>
        <p:txBody>
          <a:bodyPr/>
          <a:lstStyle/>
          <a:p>
            <a:pPr marL="0" indent="0">
              <a:buNone/>
            </a:pPr>
            <a:r>
              <a:rPr lang="af-ZA" i="0">
                <a:solidFill>
                  <a:srgbClr val="222222"/>
                </a:solidFill>
                <a:effectLst/>
                <a:latin typeface="Helvetica Neue"/>
              </a:rPr>
              <a:t>In recognition of her efforts for peace, Williams, together with her friend </a:t>
            </a:r>
            <a:r>
              <a:rPr lang="af-ZA" i="0" u="none" strike="noStrike">
                <a:solidFill>
                  <a:srgbClr val="5A3696"/>
                </a:solidFill>
                <a:effectLst/>
                <a:latin typeface="Helvetica Neue"/>
                <a:hlinkClick r:id="rId2" tooltip="Mairead Corrigan"/>
              </a:rPr>
              <a:t>Mairead Corrigan</a:t>
            </a:r>
            <a:r>
              <a:rPr lang="af-ZA" i="0">
                <a:solidFill>
                  <a:srgbClr val="222222"/>
                </a:solidFill>
                <a:effectLst/>
                <a:latin typeface="Helvetica Neue"/>
              </a:rPr>
              <a:t>, became joint recipients of the </a:t>
            </a:r>
            <a:r>
              <a:rPr lang="af-ZA" i="0" u="none" strike="noStrike">
                <a:solidFill>
                  <a:srgbClr val="5A3696"/>
                </a:solidFill>
                <a:effectLst/>
                <a:latin typeface="Helvetica Neue"/>
                <a:hlinkClick r:id="rId3" tooltip="Nobel Peace Prize"/>
              </a:rPr>
              <a:t>Nobel Peace Prize</a:t>
            </a:r>
            <a:r>
              <a:rPr lang="af-ZA" i="0">
                <a:solidFill>
                  <a:srgbClr val="222222"/>
                </a:solidFill>
                <a:effectLst/>
                <a:latin typeface="Helvetica Neue"/>
              </a:rPr>
              <a:t> in 1977 (the prize for 1976).</a:t>
            </a:r>
            <a:endParaRPr lang="el-GR"/>
          </a:p>
        </p:txBody>
      </p:sp>
      <p:pic>
        <p:nvPicPr>
          <p:cNvPr id="4" name="Εικόνα 4">
            <a:extLst>
              <a:ext uri="{FF2B5EF4-FFF2-40B4-BE49-F238E27FC236}">
                <a16:creationId xmlns="" xmlns:a16="http://schemas.microsoft.com/office/drawing/2014/main" id="{E8774C6D-37F2-944A-908C-886C35F30C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9535" y="2936534"/>
            <a:ext cx="4152144" cy="295840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046718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39AC2EF1-0737-E24E-B0FC-30874D7D54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Other awards</a:t>
            </a:r>
            <a:endParaRPr lang="el-GR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="" xmlns:a16="http://schemas.microsoft.com/office/drawing/2014/main" id="{CAF6C6ED-A54C-D046-820D-5E32B33E41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0436" y="1329136"/>
            <a:ext cx="4852780" cy="8626078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endParaRPr lang="af-ZA" b="0" i="0">
              <a:solidFill>
                <a:srgbClr val="222222"/>
              </a:solidFill>
              <a:effectLst/>
              <a:latin typeface="inherit"/>
            </a:endParaRPr>
          </a:p>
          <a:p>
            <a:pPr fontAlgn="base"/>
            <a:r>
              <a:rPr lang="af-ZA" b="0" i="0">
                <a:solidFill>
                  <a:srgbClr val="222222"/>
                </a:solidFill>
                <a:effectLst/>
                <a:latin typeface="inherit"/>
              </a:rPr>
              <a:t>Since winning the Nobel Peace Prize, Williams has received the </a:t>
            </a:r>
            <a:r>
              <a:rPr lang="af-ZA" b="0" i="0" u="none" strike="noStrike">
                <a:solidFill>
                  <a:srgbClr val="DD3333"/>
                </a:solidFill>
                <a:effectLst/>
                <a:latin typeface="inherit"/>
                <a:hlinkClick r:id="rId2" tooltip="People's Peace Prize of Norway (page does not exist)"/>
              </a:rPr>
              <a:t>People's Peace Prize of Norway</a:t>
            </a:r>
            <a:r>
              <a:rPr lang="af-ZA" b="0" i="0">
                <a:solidFill>
                  <a:srgbClr val="222222"/>
                </a:solidFill>
                <a:effectLst/>
                <a:latin typeface="inherit"/>
              </a:rPr>
              <a:t> in 1976, the </a:t>
            </a:r>
            <a:r>
              <a:rPr lang="af-ZA" b="0" i="0" u="none" strike="noStrike">
                <a:solidFill>
                  <a:srgbClr val="DD3333"/>
                </a:solidFill>
                <a:effectLst/>
                <a:latin typeface="inherit"/>
                <a:hlinkClick r:id="rId3" tooltip="Schweitzer Medallion for Courage (page does not exist)"/>
              </a:rPr>
              <a:t>Schweitzer Medallion for Courage</a:t>
            </a:r>
            <a:r>
              <a:rPr lang="af-ZA" b="0" i="0">
                <a:solidFill>
                  <a:srgbClr val="222222"/>
                </a:solidFill>
                <a:effectLst/>
                <a:latin typeface="inherit"/>
              </a:rPr>
              <a:t>, the </a:t>
            </a:r>
            <a:r>
              <a:rPr lang="af-ZA" b="0" i="0" u="none" strike="noStrike">
                <a:solidFill>
                  <a:srgbClr val="DD3333"/>
                </a:solidFill>
                <a:effectLst/>
                <a:latin typeface="inherit"/>
                <a:hlinkClick r:id="rId4" tooltip="Martin Luther King, Jr. Award (page does not exist)"/>
              </a:rPr>
              <a:t>Martin Luther King, Jr. Award</a:t>
            </a:r>
            <a:r>
              <a:rPr lang="af-ZA" b="0" i="0">
                <a:solidFill>
                  <a:srgbClr val="222222"/>
                </a:solidFill>
                <a:effectLst/>
                <a:latin typeface="inherit"/>
              </a:rPr>
              <a:t>, the </a:t>
            </a:r>
            <a:r>
              <a:rPr lang="af-ZA" b="0" i="0" u="none" strike="noStrike">
                <a:solidFill>
                  <a:srgbClr val="DD3333"/>
                </a:solidFill>
                <a:effectLst/>
                <a:latin typeface="inherit"/>
                <a:hlinkClick r:id="rId5" tooltip="Eleanor Roosevelt Award (page does not exist)"/>
              </a:rPr>
              <a:t>Eleanor Roosevelt Award</a:t>
            </a:r>
            <a:r>
              <a:rPr lang="af-ZA" b="0" i="0">
                <a:solidFill>
                  <a:srgbClr val="222222"/>
                </a:solidFill>
                <a:effectLst/>
                <a:latin typeface="inherit"/>
              </a:rPr>
              <a:t> in 1984, and the </a:t>
            </a:r>
            <a:r>
              <a:rPr lang="af-ZA" b="0" i="0" u="none" strike="noStrike">
                <a:solidFill>
                  <a:srgbClr val="DD3333"/>
                </a:solidFill>
                <a:effectLst/>
                <a:latin typeface="inherit"/>
                <a:hlinkClick r:id="rId6" tooltip="Frank Foundation Child Care International Oliver Award (page does not exist)"/>
              </a:rPr>
              <a:t>Frank Foundation Child Care International Oliver Award</a:t>
            </a:r>
            <a:r>
              <a:rPr lang="af-ZA" b="0" i="0">
                <a:solidFill>
                  <a:srgbClr val="222222"/>
                </a:solidFill>
                <a:effectLst/>
                <a:latin typeface="inherit"/>
              </a:rPr>
              <a:t>. In 1995 she was awarded the Rotary Club International "Paul Harris Fellowship: and the Together for Peace Building Award. </a:t>
            </a:r>
            <a:r>
              <a:rPr lang="af-ZA" b="0" i="0" u="none" strike="noStrike" baseline="30000">
                <a:solidFill>
                  <a:srgbClr val="5A3696"/>
                </a:solidFill>
                <a:effectLst/>
                <a:latin typeface="inherit"/>
                <a:hlinkClick r:id="rId7"/>
              </a:rPr>
              <a:t>[8]</a:t>
            </a:r>
            <a:endParaRPr lang="af-ZA" b="0" i="0">
              <a:solidFill>
                <a:srgbClr val="222222"/>
              </a:solidFill>
              <a:effectLst/>
              <a:latin typeface="inherit"/>
            </a:endParaRPr>
          </a:p>
          <a:p>
            <a:pPr marL="0" indent="0">
              <a:buNone/>
            </a:pPr>
            <a:endParaRPr lang="el-GR"/>
          </a:p>
        </p:txBody>
      </p:sp>
      <p:pic>
        <p:nvPicPr>
          <p:cNvPr id="4" name="Εικόνα 4">
            <a:extLst>
              <a:ext uri="{FF2B5EF4-FFF2-40B4-BE49-F238E27FC236}">
                <a16:creationId xmlns="" xmlns:a16="http://schemas.microsoft.com/office/drawing/2014/main" id="{58C3806F-3B52-2B49-885B-1B12893C6DF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97839" y="1952277"/>
            <a:ext cx="4057015" cy="295344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655740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9FF98BE4-8857-B643-A4E4-42E5781EBA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9079" y="0"/>
            <a:ext cx="9603275" cy="1049235"/>
          </a:xfrm>
        </p:spPr>
        <p:txBody>
          <a:bodyPr/>
          <a:lstStyle/>
          <a:p>
            <a:r>
              <a:rPr lang="af-ZA" b="0" i="0">
                <a:solidFill>
                  <a:srgbClr val="222222"/>
                </a:solidFill>
                <a:effectLst/>
                <a:latin typeface="Linux Libertine"/>
              </a:rPr>
              <a:t>Personal life</a:t>
            </a:r>
            <a:endParaRPr lang="el-GR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="" xmlns:a16="http://schemas.microsoft.com/office/drawing/2014/main" id="{E5D6908B-BC0E-0F4C-9927-7932A60162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4468" y="1910952"/>
            <a:ext cx="7153725" cy="1518048"/>
          </a:xfrm>
        </p:spPr>
        <p:txBody>
          <a:bodyPr>
            <a:normAutofit fontScale="40000" lnSpcReduction="20000"/>
          </a:bodyPr>
          <a:lstStyle/>
          <a:p>
            <a:pPr fontAlgn="base"/>
            <a:r>
              <a:rPr lang="af-ZA" b="0" i="0">
                <a:solidFill>
                  <a:srgbClr val="222222"/>
                </a:solidFill>
                <a:effectLst/>
                <a:latin typeface="Helvetica Neue"/>
              </a:rPr>
              <a:t>At the time she received the Nobel Prize, Williams worked as a receptionist and was raising her two children with her first husband Ralph Williams. After they divorced, she married James Perkins in 1982, and resided in </a:t>
            </a:r>
            <a:r>
              <a:rPr lang="af-ZA" b="0" i="0" u="none" strike="noStrike">
                <a:solidFill>
                  <a:srgbClr val="5A3696"/>
                </a:solidFill>
                <a:effectLst/>
                <a:latin typeface="inherit"/>
                <a:hlinkClick r:id="rId2" tooltip="Ponte Vedra Beach"/>
              </a:rPr>
              <a:t>Ponte Vedra Beach</a:t>
            </a:r>
            <a:r>
              <a:rPr lang="af-ZA" b="0" i="0">
                <a:solidFill>
                  <a:srgbClr val="222222"/>
                </a:solidFill>
                <a:effectLst/>
                <a:latin typeface="Helvetica Neue"/>
              </a:rPr>
              <a:t>, Florida in the United States. She toured and lectured extensively, taking the Nobel Peace Prize with her, so others could see and be inspired by it.</a:t>
            </a:r>
          </a:p>
          <a:p>
            <a:pPr fontAlgn="base"/>
            <a:r>
              <a:rPr lang="af-ZA" b="0" i="0">
                <a:solidFill>
                  <a:srgbClr val="222222"/>
                </a:solidFill>
                <a:effectLst/>
                <a:latin typeface="Helvetica Neue"/>
              </a:rPr>
              <a:t>Her son </a:t>
            </a:r>
            <a:r>
              <a:rPr lang="af-ZA" b="0" i="0" u="none" strike="noStrike">
                <a:solidFill>
                  <a:srgbClr val="5A3696"/>
                </a:solidFill>
                <a:effectLst/>
                <a:latin typeface="inherit"/>
                <a:hlinkClick r:id="rId3" tooltip="Paul Williams (Northern Irish footballer)"/>
              </a:rPr>
              <a:t>Paul</a:t>
            </a:r>
            <a:r>
              <a:rPr lang="af-ZA" b="0" i="0">
                <a:solidFill>
                  <a:srgbClr val="222222"/>
                </a:solidFill>
                <a:effectLst/>
                <a:latin typeface="Helvetica Neue"/>
              </a:rPr>
              <a:t> became a professional footballer playing for </a:t>
            </a:r>
            <a:r>
              <a:rPr lang="af-ZA" b="0" i="0" u="none" strike="noStrike">
                <a:solidFill>
                  <a:srgbClr val="5A3696"/>
                </a:solidFill>
                <a:effectLst/>
                <a:latin typeface="inherit"/>
                <a:hlinkClick r:id="rId4" tooltip="Newport County A.F.C."/>
              </a:rPr>
              <a:t>Newport County</a:t>
            </a:r>
            <a:r>
              <a:rPr lang="af-ZA" b="0" i="0">
                <a:solidFill>
                  <a:srgbClr val="222222"/>
                </a:solidFill>
                <a:effectLst/>
                <a:latin typeface="Helvetica Neue"/>
              </a:rPr>
              <a:t>, </a:t>
            </a:r>
            <a:r>
              <a:rPr lang="af-ZA" b="0" i="0" u="none" strike="noStrike">
                <a:solidFill>
                  <a:srgbClr val="5A3696"/>
                </a:solidFill>
                <a:effectLst/>
                <a:latin typeface="inherit"/>
                <a:hlinkClick r:id="rId5" tooltip="Sheffield United F.C."/>
              </a:rPr>
              <a:t>Sheffield United</a:t>
            </a:r>
            <a:r>
              <a:rPr lang="af-ZA" b="0" i="0">
                <a:solidFill>
                  <a:srgbClr val="222222"/>
                </a:solidFill>
                <a:effectLst/>
                <a:latin typeface="Helvetica Neue"/>
              </a:rPr>
              <a:t>, </a:t>
            </a:r>
            <a:r>
              <a:rPr lang="af-ZA" b="0" i="0" u="none" strike="noStrike">
                <a:solidFill>
                  <a:srgbClr val="5A3696"/>
                </a:solidFill>
                <a:effectLst/>
                <a:latin typeface="inherit"/>
                <a:hlinkClick r:id="rId6" tooltip="Hartlepool United"/>
              </a:rPr>
              <a:t>Hartlepool United</a:t>
            </a:r>
            <a:r>
              <a:rPr lang="af-ZA" b="0" i="0">
                <a:solidFill>
                  <a:srgbClr val="222222"/>
                </a:solidFill>
                <a:effectLst/>
                <a:latin typeface="Helvetica Neue"/>
              </a:rPr>
              <a:t>, </a:t>
            </a:r>
            <a:r>
              <a:rPr lang="af-ZA" b="0" i="0" u="none" strike="noStrike">
                <a:solidFill>
                  <a:srgbClr val="5A3696"/>
                </a:solidFill>
                <a:effectLst/>
                <a:latin typeface="inherit"/>
                <a:hlinkClick r:id="rId7" tooltip="Stockport County"/>
              </a:rPr>
              <a:t>Stockport County</a:t>
            </a:r>
            <a:r>
              <a:rPr lang="af-ZA" b="0" i="0">
                <a:solidFill>
                  <a:srgbClr val="222222"/>
                </a:solidFill>
                <a:effectLst/>
                <a:latin typeface="Helvetica Neue"/>
              </a:rPr>
              <a:t>, </a:t>
            </a:r>
            <a:r>
              <a:rPr lang="af-ZA" b="0" i="0" u="none" strike="noStrike">
                <a:solidFill>
                  <a:srgbClr val="5A3696"/>
                </a:solidFill>
                <a:effectLst/>
                <a:latin typeface="inherit"/>
                <a:hlinkClick r:id="rId8" tooltip="West Bromwich Albion"/>
              </a:rPr>
              <a:t>West Bromwich Albion</a:t>
            </a:r>
            <a:r>
              <a:rPr lang="af-ZA" b="0" i="0">
                <a:solidFill>
                  <a:srgbClr val="222222"/>
                </a:solidFill>
                <a:effectLst/>
                <a:latin typeface="Helvetica Neue"/>
              </a:rPr>
              <a:t> and </a:t>
            </a:r>
            <a:r>
              <a:rPr lang="af-ZA" b="0" i="0" u="none" strike="noStrike">
                <a:solidFill>
                  <a:srgbClr val="5A3696"/>
                </a:solidFill>
                <a:effectLst/>
                <a:latin typeface="inherit"/>
                <a:hlinkClick r:id="rId9" tooltip="Rochdale"/>
              </a:rPr>
              <a:t>Rochdale</a:t>
            </a:r>
            <a:r>
              <a:rPr lang="af-ZA" b="0" i="0">
                <a:solidFill>
                  <a:srgbClr val="222222"/>
                </a:solidFill>
                <a:effectLst/>
                <a:latin typeface="Helvetica Neue"/>
              </a:rPr>
              <a:t>. He made one appearance for Northern Ireland.</a:t>
            </a:r>
          </a:p>
          <a:p>
            <a:pPr fontAlgn="base"/>
            <a:r>
              <a:rPr lang="af-ZA" b="0" i="0">
                <a:solidFill>
                  <a:srgbClr val="222222"/>
                </a:solidFill>
                <a:effectLst/>
                <a:latin typeface="Helvetica Neue"/>
              </a:rPr>
              <a:t>In 1992, she was appointed to the </a:t>
            </a:r>
            <a:r>
              <a:rPr lang="af-ZA" b="0" i="0" u="none" strike="noStrike">
                <a:solidFill>
                  <a:srgbClr val="DD3333"/>
                </a:solidFill>
                <a:effectLst/>
                <a:latin typeface="inherit"/>
                <a:hlinkClick r:id="rId10" tooltip="Texas Commission for Children and Youth (page does not exist)"/>
              </a:rPr>
              <a:t>Texas Commission for Children and Youth</a:t>
            </a:r>
            <a:r>
              <a:rPr lang="af-ZA" b="0" i="0">
                <a:solidFill>
                  <a:srgbClr val="222222"/>
                </a:solidFill>
                <a:effectLst/>
                <a:latin typeface="Helvetica Neue"/>
              </a:rPr>
              <a:t> by then Texas Governor, </a:t>
            </a:r>
            <a:r>
              <a:rPr lang="af-ZA" b="0" i="0" u="none" strike="noStrike">
                <a:solidFill>
                  <a:srgbClr val="5A3696"/>
                </a:solidFill>
                <a:effectLst/>
                <a:latin typeface="inherit"/>
                <a:hlinkClick r:id="rId11" tooltip="Ann Richards"/>
              </a:rPr>
              <a:t>Ann Richards</a:t>
            </a:r>
            <a:r>
              <a:rPr lang="af-ZA" b="0" i="0">
                <a:solidFill>
                  <a:srgbClr val="222222"/>
                </a:solidFill>
                <a:effectLst/>
                <a:latin typeface="Helvetica Neue"/>
              </a:rPr>
              <a:t>.</a:t>
            </a:r>
          </a:p>
          <a:p>
            <a:pPr fontAlgn="base"/>
            <a:r>
              <a:rPr lang="af-ZA" b="0" i="0">
                <a:solidFill>
                  <a:srgbClr val="222222"/>
                </a:solidFill>
                <a:effectLst/>
                <a:latin typeface="Helvetica Neue"/>
              </a:rPr>
              <a:t>She spent time as a visiting professor at </a:t>
            </a:r>
            <a:r>
              <a:rPr lang="af-ZA" b="0" i="0" u="none" strike="noStrike">
                <a:solidFill>
                  <a:srgbClr val="5A3696"/>
                </a:solidFill>
                <a:effectLst/>
                <a:latin typeface="inherit"/>
                <a:hlinkClick r:id="rId12" tooltip="Sam Houston State University"/>
              </a:rPr>
              <a:t>Sam Houston State University</a:t>
            </a:r>
            <a:r>
              <a:rPr lang="af-ZA" b="0" i="0">
                <a:solidFill>
                  <a:srgbClr val="222222"/>
                </a:solidFill>
                <a:effectLst/>
                <a:latin typeface="Helvetica Neue"/>
              </a:rPr>
              <a:t>, in </a:t>
            </a:r>
            <a:r>
              <a:rPr lang="af-ZA" b="0" i="0" u="none" strike="noStrike">
                <a:solidFill>
                  <a:srgbClr val="5A3696"/>
                </a:solidFill>
                <a:effectLst/>
                <a:latin typeface="inherit"/>
                <a:hlinkClick r:id="rId13" tooltip="Huntsville, Texas"/>
              </a:rPr>
              <a:t>Huntsville, Texas</a:t>
            </a:r>
            <a:r>
              <a:rPr lang="af-ZA" b="0" i="0">
                <a:solidFill>
                  <a:srgbClr val="222222"/>
                </a:solidFill>
                <a:effectLst/>
                <a:latin typeface="Helvetica Neue"/>
              </a:rPr>
              <a:t>. In 2004, she returned to live in Ireland where she currently resides.</a:t>
            </a:r>
          </a:p>
          <a:p>
            <a:endParaRPr lang="el-GR"/>
          </a:p>
        </p:txBody>
      </p:sp>
      <p:pic>
        <p:nvPicPr>
          <p:cNvPr id="4" name="Εικόνα 4">
            <a:extLst>
              <a:ext uri="{FF2B5EF4-FFF2-40B4-BE49-F238E27FC236}">
                <a16:creationId xmlns="" xmlns:a16="http://schemas.microsoft.com/office/drawing/2014/main" id="{9CF9BF8B-0313-2540-AC79-1BB88CE39BD6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r="-19263" b="16927"/>
          <a:stretch/>
        </p:blipFill>
        <p:spPr>
          <a:xfrm>
            <a:off x="8618193" y="1910952"/>
            <a:ext cx="2901104" cy="308967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995916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C7F22780-D7F3-7643-BBF1-1F2CEFAA0D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Information by:</a:t>
            </a:r>
            <a:endParaRPr lang="el-GR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="" xmlns:a16="http://schemas.microsoft.com/office/drawing/2014/main" id="{8F698892-6243-EF4B-A8FF-2F97BACF2E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f-ZA"/>
              <a:t>https://en.m.wikipedia.org/wiki/Betty_Williams_(Nobel_laureate)</a:t>
            </a:r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387317241"/>
      </p:ext>
    </p:extLst>
  </p:cSld>
  <p:clrMapOvr>
    <a:masterClrMapping/>
  </p:clrMapOvr>
</p:sld>
</file>

<file path=ppt/theme/theme1.xml><?xml version="1.0" encoding="utf-8"?>
<a:theme xmlns:a="http://schemas.openxmlformats.org/drawingml/2006/main" name="Συλλογη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264</Words>
  <Application>Microsoft Office PowerPoint</Application>
  <PresentationFormat>Προσαρμογή</PresentationFormat>
  <Paragraphs>25</Paragraphs>
  <Slides>7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7</vt:i4>
      </vt:variant>
    </vt:vector>
  </HeadingPairs>
  <TitlesOfParts>
    <vt:vector size="8" baseType="lpstr">
      <vt:lpstr>Συλλογη</vt:lpstr>
      <vt:lpstr>Betty williams</vt:lpstr>
      <vt:lpstr>Betty williams Biography </vt:lpstr>
      <vt:lpstr>Declaration of the Peace People</vt:lpstr>
      <vt:lpstr>BETTY’S Nobel Peace Prize</vt:lpstr>
      <vt:lpstr>Other awards</vt:lpstr>
      <vt:lpstr>Personal life</vt:lpstr>
      <vt:lpstr>Information by: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user</dc:creator>
  <cp:lastModifiedBy>user</cp:lastModifiedBy>
  <cp:revision>9</cp:revision>
  <dcterms:modified xsi:type="dcterms:W3CDTF">2018-09-19T03:39:58Z</dcterms:modified>
</cp:coreProperties>
</file>