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1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1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9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1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1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9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6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F6D3F-9399-443D-B473-AE739720DE4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7C3FB-3EAF-40B9-A070-42E140F5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194" y="0"/>
            <a:ext cx="9144000" cy="15748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French Script MT" panose="03020402040607040605" pitchFamily="66" charset="0"/>
              </a:rPr>
              <a:t>Alphabet of</a:t>
            </a:r>
            <a:r>
              <a:rPr lang="en-US" sz="8800" dirty="0">
                <a:latin typeface="French Script MT" panose="03020402040607040605" pitchFamily="66" charset="0"/>
              </a:rPr>
              <a:t> </a:t>
            </a:r>
            <a:r>
              <a:rPr lang="en-US" sz="8800" dirty="0" smtClean="0">
                <a:latin typeface="French Script MT" panose="03020402040607040605" pitchFamily="66" charset="0"/>
              </a:rPr>
              <a:t>peace</a:t>
            </a:r>
            <a:endParaRPr lang="en-US" sz="8800" dirty="0">
              <a:latin typeface="French Script MT" panose="03020402040607040605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569499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French Script MT" panose="03020402040607040605" pitchFamily="66" charset="0"/>
              </a:rPr>
              <a:t>Silistra</a:t>
            </a:r>
            <a:r>
              <a:rPr lang="en-US" sz="3200" b="1" dirty="0" smtClean="0">
                <a:latin typeface="French Script MT" panose="03020402040607040605" pitchFamily="66" charset="0"/>
              </a:rPr>
              <a:t>, Bulgaria</a:t>
            </a:r>
            <a:endParaRPr lang="en-US" sz="3200" b="1" dirty="0">
              <a:latin typeface="French Script MT" panose="03020402040607040605" pitchFamily="66" charset="0"/>
            </a:endParaRPr>
          </a:p>
          <a:p>
            <a:r>
              <a:rPr lang="en-US" sz="3200" b="1" dirty="0" smtClean="0">
                <a:latin typeface="French Script MT" panose="03020402040607040605" pitchFamily="66" charset="0"/>
              </a:rPr>
              <a:t>Erasmus +</a:t>
            </a:r>
            <a:endParaRPr lang="en-US" sz="3200" b="1" dirty="0">
              <a:latin typeface="French Script MT" panose="030204020406070406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97" y="1844040"/>
            <a:ext cx="2717646" cy="358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1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0"/>
            <a:ext cx="7373620" cy="1325563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French Script MT" panose="03020402040607040605" pitchFamily="66" charset="0"/>
              </a:rPr>
              <a:t> The process of making</a:t>
            </a:r>
            <a:endParaRPr lang="en-US" sz="7200" dirty="0">
              <a:latin typeface="French Script MT" panose="03020402040607040605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64" y="1249680"/>
            <a:ext cx="3996267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2" y="3773701"/>
            <a:ext cx="3960186" cy="297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6" y="1120882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58" y="2321243"/>
            <a:ext cx="3388927" cy="405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83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048" y="234028"/>
            <a:ext cx="4648200" cy="1325563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French Script MT" panose="03020402040607040605" pitchFamily="66" charset="0"/>
              </a:rPr>
              <a:t>Our celebration</a:t>
            </a:r>
            <a:endParaRPr lang="en-US" sz="6600" dirty="0">
              <a:latin typeface="French Script MT" panose="03020402040607040605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34" y="1786296"/>
            <a:ext cx="664829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7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181124"/>
            <a:ext cx="8676639" cy="648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68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273749"/>
            <a:ext cx="9273113" cy="632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87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427436"/>
            <a:ext cx="8784390" cy="611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06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70482"/>
            <a:ext cx="8519369" cy="611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08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99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French Script MT" panose="03020402040607040605" pitchFamily="66" charset="0"/>
              </a:rPr>
              <a:t>Thank you for your attention!</a:t>
            </a:r>
            <a:endParaRPr lang="en-US" sz="6600" dirty="0">
              <a:latin typeface="French Script MT" panose="03020402040607040605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1828" r="603" b="31515"/>
          <a:stretch/>
        </p:blipFill>
        <p:spPr>
          <a:xfrm>
            <a:off x="3434066" y="2573573"/>
            <a:ext cx="5323865" cy="3490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1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French Script MT</vt:lpstr>
      <vt:lpstr>Office Theme</vt:lpstr>
      <vt:lpstr>Alphabet of peace</vt:lpstr>
      <vt:lpstr> The process of making</vt:lpstr>
      <vt:lpstr>Our celebration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 of peace</dc:title>
  <dc:creator>margarita.pavlova@eg-yavorov.com</dc:creator>
  <cp:lastModifiedBy>margarita.pavlova@eg-yavorov.com</cp:lastModifiedBy>
  <cp:revision>3</cp:revision>
  <dcterms:created xsi:type="dcterms:W3CDTF">2018-10-29T05:55:39Z</dcterms:created>
  <dcterms:modified xsi:type="dcterms:W3CDTF">2018-10-29T06:21:54Z</dcterms:modified>
</cp:coreProperties>
</file>