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2"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C004FC-955A-4975-AA87-1042FF20F062}" type="datetimeFigureOut">
              <a:rPr lang="el-GR" smtClean="0"/>
              <a:t>1/9/2018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71EB7-D026-4B51-98B6-4AEE053078AC}" type="slidenum">
              <a:rPr lang="el-GR" smtClean="0"/>
              <a:t>‹#›</a:t>
            </a:fld>
            <a:endParaRPr lang="el-GR"/>
          </a:p>
        </p:txBody>
      </p:sp>
    </p:spTree>
    <p:extLst>
      <p:ext uri="{BB962C8B-B14F-4D97-AF65-F5344CB8AC3E}">
        <p14:creationId xmlns:p14="http://schemas.microsoft.com/office/powerpoint/2010/main" val="1858565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63B086E-6333-4781-A737-DE6A2C4C2B9A}" type="datetimeFigureOut">
              <a:rPr lang="el-GR" smtClean="0"/>
              <a:t>1/9/2018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3860221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B086E-6333-4781-A737-DE6A2C4C2B9A}" type="datetimeFigureOut">
              <a:rPr lang="el-GR" smtClean="0"/>
              <a:t>1/9/2018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294557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B086E-6333-4781-A737-DE6A2C4C2B9A}" type="datetimeFigureOut">
              <a:rPr lang="el-GR" smtClean="0"/>
              <a:t>1/9/2018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312774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B086E-6333-4781-A737-DE6A2C4C2B9A}" type="datetimeFigureOut">
              <a:rPr lang="el-GR" smtClean="0"/>
              <a:t>1/9/2018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26339348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B086E-6333-4781-A737-DE6A2C4C2B9A}" type="datetimeFigureOut">
              <a:rPr lang="el-GR" smtClean="0"/>
              <a:t>1/9/2018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33541685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63B086E-6333-4781-A737-DE6A2C4C2B9A}" type="datetimeFigureOut">
              <a:rPr lang="el-GR" smtClean="0"/>
              <a:t>1/9/2018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204982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63B086E-6333-4781-A737-DE6A2C4C2B9A}" type="datetimeFigureOut">
              <a:rPr lang="el-GR" smtClean="0"/>
              <a:t>1/9/2018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18520222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63B086E-6333-4781-A737-DE6A2C4C2B9A}" type="datetimeFigureOut">
              <a:rPr lang="el-GR" smtClean="0"/>
              <a:t>1/9/2018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39624532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B086E-6333-4781-A737-DE6A2C4C2B9A}" type="datetimeFigureOut">
              <a:rPr lang="el-GR" smtClean="0"/>
              <a:t>1/9/2018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28141672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B086E-6333-4781-A737-DE6A2C4C2B9A}" type="datetimeFigureOut">
              <a:rPr lang="el-GR" smtClean="0"/>
              <a:t>1/9/2018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259058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B086E-6333-4781-A737-DE6A2C4C2B9A}" type="datetimeFigureOut">
              <a:rPr lang="el-GR" smtClean="0"/>
              <a:t>1/9/2018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32C3E4D-CCC7-4537-99AE-735A93B5DDA0}" type="slidenum">
              <a:rPr lang="el-GR" smtClean="0"/>
              <a:t>‹#›</a:t>
            </a:fld>
            <a:endParaRPr lang="el-GR"/>
          </a:p>
        </p:txBody>
      </p:sp>
    </p:spTree>
    <p:extLst>
      <p:ext uri="{BB962C8B-B14F-4D97-AF65-F5344CB8AC3E}">
        <p14:creationId xmlns:p14="http://schemas.microsoft.com/office/powerpoint/2010/main" val="5628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B086E-6333-4781-A737-DE6A2C4C2B9A}" type="datetimeFigureOut">
              <a:rPr lang="el-GR" smtClean="0"/>
              <a:t>1/9/2018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C3E4D-CCC7-4537-99AE-735A93B5DDA0}" type="slidenum">
              <a:rPr lang="el-GR" smtClean="0"/>
              <a:t>‹#›</a:t>
            </a:fld>
            <a:endParaRPr lang="el-GR"/>
          </a:p>
        </p:txBody>
      </p:sp>
    </p:spTree>
    <p:extLst>
      <p:ext uri="{BB962C8B-B14F-4D97-AF65-F5344CB8AC3E}">
        <p14:creationId xmlns:p14="http://schemas.microsoft.com/office/powerpoint/2010/main" val="11085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418058"/>
          </a:xfrm>
        </p:spPr>
        <p:txBody>
          <a:bodyPr>
            <a:normAutofit fontScale="90000"/>
          </a:bodyPr>
          <a:lstStyle/>
          <a:p>
            <a:r>
              <a:rPr lang="en-US" u="sng" dirty="0" smtClean="0"/>
              <a:t>MOTHER TERESA</a:t>
            </a:r>
            <a:endParaRPr lang="el-GR" u="sng" dirty="0"/>
          </a:p>
        </p:txBody>
      </p:sp>
      <p:sp>
        <p:nvSpPr>
          <p:cNvPr id="3" name="Content Placeholder 2"/>
          <p:cNvSpPr>
            <a:spLocks noGrp="1"/>
          </p:cNvSpPr>
          <p:nvPr>
            <p:ph idx="1"/>
          </p:nvPr>
        </p:nvSpPr>
        <p:spPr>
          <a:xfrm>
            <a:off x="457200" y="908720"/>
            <a:ext cx="8147248" cy="5760640"/>
          </a:xfrm>
        </p:spPr>
        <p:txBody>
          <a:bodyPr>
            <a:normAutofit/>
          </a:bodyPr>
          <a:lstStyle/>
          <a:p>
            <a:pPr marL="0" indent="0" algn="just">
              <a:buNone/>
            </a:pPr>
            <a:r>
              <a:rPr lang="en-US" dirty="0" smtClean="0"/>
              <a:t> </a:t>
            </a:r>
            <a:r>
              <a:rPr lang="el-GR" dirty="0" smtClean="0"/>
              <a:t>  </a:t>
            </a:r>
            <a:endParaRPr lang="el-GR" sz="2000" dirty="0" smtClean="0">
              <a:latin typeface="Times New Roman" pitchFamily="18" charset="0"/>
              <a:cs typeface="Times New Roman" pitchFamily="18" charset="0"/>
            </a:endParaRPr>
          </a:p>
          <a:p>
            <a:pPr algn="just"/>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196752"/>
            <a:ext cx="4176464" cy="511256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486914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a:bodyPr>
          <a:lstStyle/>
          <a:p>
            <a:endParaRPr lang="el-GR" dirty="0"/>
          </a:p>
        </p:txBody>
      </p:sp>
      <p:sp>
        <p:nvSpPr>
          <p:cNvPr id="3" name="Content Placeholder 2"/>
          <p:cNvSpPr>
            <a:spLocks noGrp="1"/>
          </p:cNvSpPr>
          <p:nvPr>
            <p:ph idx="1"/>
          </p:nvPr>
        </p:nvSpPr>
        <p:spPr>
          <a:xfrm>
            <a:off x="457200" y="548680"/>
            <a:ext cx="8229600" cy="6192688"/>
          </a:xfrm>
        </p:spPr>
        <p:txBody>
          <a:bodyPr>
            <a:normAutofit/>
          </a:bodyPr>
          <a:lstStyle/>
          <a:p>
            <a:pPr algn="just"/>
            <a:endParaRPr lang="el-GR" sz="3600" dirty="0" smtClean="0">
              <a:latin typeface="Times New Roman" pitchFamily="18" charset="0"/>
              <a:cs typeface="Times New Roman" pitchFamily="18" charset="0"/>
            </a:endParaRPr>
          </a:p>
          <a:p>
            <a:pPr algn="just"/>
            <a:endParaRPr lang="el-GR" sz="3600" dirty="0" smtClean="0">
              <a:latin typeface="Times New Roman" pitchFamily="18" charset="0"/>
              <a:cs typeface="Times New Roman" pitchFamily="18" charset="0"/>
            </a:endParaRPr>
          </a:p>
          <a:p>
            <a:pPr algn="just"/>
            <a:endParaRPr lang="en-US" dirty="0" smtClean="0"/>
          </a:p>
        </p:txBody>
      </p:sp>
      <p:sp>
        <p:nvSpPr>
          <p:cNvPr id="4" name="Rectangle 3"/>
          <p:cNvSpPr/>
          <p:nvPr/>
        </p:nvSpPr>
        <p:spPr>
          <a:xfrm>
            <a:off x="467544" y="751344"/>
            <a:ext cx="8136904" cy="5262979"/>
          </a:xfrm>
          <a:prstGeom prst="rect">
            <a:avLst/>
          </a:prstGeom>
        </p:spPr>
        <p:txBody>
          <a:bodyPr wrap="square">
            <a:spAutoFit/>
          </a:bodyPr>
          <a:lstStyle/>
          <a:p>
            <a:pPr algn="just"/>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Mother </a:t>
            </a:r>
            <a:r>
              <a:rPr lang="en-US" sz="2400" dirty="0">
                <a:latin typeface="Times New Roman" pitchFamily="18" charset="0"/>
                <a:cs typeface="Times New Roman" pitchFamily="18" charset="0"/>
              </a:rPr>
              <a:t>Teresa was born on 26th August 1910 in Albania. He went to </a:t>
            </a:r>
            <a:r>
              <a:rPr lang="en-US" sz="2400" dirty="0" err="1">
                <a:latin typeface="Times New Roman" pitchFamily="18" charset="0"/>
                <a:cs typeface="Times New Roman" pitchFamily="18" charset="0"/>
              </a:rPr>
              <a:t>Darjiling</a:t>
            </a:r>
            <a:r>
              <a:rPr lang="en-US" sz="2400" dirty="0">
                <a:latin typeface="Times New Roman" pitchFamily="18" charset="0"/>
                <a:cs typeface="Times New Roman" pitchFamily="18" charset="0"/>
              </a:rPr>
              <a:t> in India in 1929 and swore a nun in 1931. In 1937 he worked as a teacher at a school in Kolkata. In 1950, she took permission from the Vatican to begin her missionary work. In 1952 he turned an old Hindu temple into Calcutta into a building to cure people who die. Also in 1955 he opened an orphanage in Kolkata. It then opened hospitals and orphanages all over India, but also in Rome, Tanzania and Austria.</a:t>
            </a:r>
          </a:p>
          <a:p>
            <a:pPr algn="just"/>
            <a:r>
              <a:rPr lang="en-US" sz="2400" dirty="0">
                <a:latin typeface="Times New Roman" pitchFamily="18" charset="0"/>
                <a:cs typeface="Times New Roman" pitchFamily="18" charset="0"/>
              </a:rPr>
              <a:t>     In 1979 he won the Nobel Peace Prize. He traveled around the world to help the poor and the sick. For example, he helped hungry people in Ethiopia, the victims of the Chernobyl nuclear explosion in 1986, and the victims of the earthquake in Armenia in 1988. Mother Teresa died in 1997 in Calcutta, India.</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3128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30026"/>
          </a:xfrm>
        </p:spPr>
        <p:txBody>
          <a:bodyPr>
            <a:normAutofit fontScale="90000"/>
          </a:bodyPr>
          <a:lstStyle/>
          <a:p>
            <a:endParaRPr lang="el-GR" dirty="0"/>
          </a:p>
        </p:txBody>
      </p:sp>
      <p:sp>
        <p:nvSpPr>
          <p:cNvPr id="3" name="Content Placeholder 2"/>
          <p:cNvSpPr>
            <a:spLocks noGrp="1"/>
          </p:cNvSpPr>
          <p:nvPr>
            <p:ph idx="1"/>
          </p:nvPr>
        </p:nvSpPr>
        <p:spPr>
          <a:xfrm>
            <a:off x="457200" y="260648"/>
            <a:ext cx="8291264" cy="6192688"/>
          </a:xfrm>
        </p:spPr>
        <p:txBody>
          <a:bodyPr>
            <a:noAutofit/>
          </a:bodyPr>
          <a:lstStyle/>
          <a:p>
            <a:pPr marL="0" indent="0" algn="ctr">
              <a:buNone/>
            </a:pPr>
            <a:r>
              <a:rPr lang="en-US" sz="2000"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pPr marL="0" indent="0" algn="just">
              <a:buNone/>
            </a:pPr>
            <a:r>
              <a:rPr lang="en-US" sz="2000" dirty="0" smtClean="0">
                <a:cs typeface="Times New Roman" pitchFamily="18" charset="0"/>
              </a:rPr>
              <a:t> </a:t>
            </a:r>
            <a:r>
              <a:rPr lang="en-US" sz="2000" dirty="0" smtClean="0">
                <a:cs typeface="Times New Roman" pitchFamily="18" charset="0"/>
              </a:rPr>
              <a:t> </a:t>
            </a:r>
            <a:r>
              <a:rPr lang="el-GR" sz="2000" dirty="0" smtClean="0">
                <a:cs typeface="Times New Roman" pitchFamily="18" charset="0"/>
              </a:rPr>
              <a:t>     </a:t>
            </a:r>
            <a:r>
              <a:rPr lang="en-US" sz="2400" dirty="0" smtClean="0">
                <a:latin typeface="Times New Roman" pitchFamily="18" charset="0"/>
                <a:cs typeface="Times New Roman" pitchFamily="18" charset="0"/>
              </a:rPr>
              <a:t>Mother </a:t>
            </a:r>
            <a:r>
              <a:rPr lang="en-US" sz="2400" dirty="0">
                <a:latin typeface="Times New Roman" pitchFamily="18" charset="0"/>
                <a:cs typeface="Times New Roman" pitchFamily="18" charset="0"/>
              </a:rPr>
              <a:t>Teresa began her charity work on Calcutta's shacks and camps. He rented a hut and began to teach. Her reputation began to spread, ensuring the first financial donations. In October 1950, Mother Teresa founded her own battalion of nuns, the "Charity Prophets" </a:t>
            </a:r>
            <a:r>
              <a:rPr lang="el-G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In the course of time, the battalion, under the guidance of Mother Teresa, has set up a number of help centers for the blind, the elderly, the lepers, the disabled, the AIDS sufferers and the dying people. Her action has crossed the borders of India, herself touring around the world by proclaiming her humane message. On December 8, 1979, he was honored with the Nobel Peace Prize "for her contribution to the fight against poverty and misery, which is a threat to peace," while being honored with other awards and awards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13053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l-GR" dirty="0"/>
          </a:p>
        </p:txBody>
      </p:sp>
      <p:sp>
        <p:nvSpPr>
          <p:cNvPr id="3" name="Content Placeholder 2"/>
          <p:cNvSpPr>
            <a:spLocks noGrp="1"/>
          </p:cNvSpPr>
          <p:nvPr>
            <p:ph idx="1"/>
          </p:nvPr>
        </p:nvSpPr>
        <p:spPr>
          <a:xfrm>
            <a:off x="467544" y="332656"/>
            <a:ext cx="8229600" cy="6408712"/>
          </a:xfrm>
        </p:spPr>
        <p:txBody>
          <a:bodyPr>
            <a:normAutofit/>
          </a:bodyPr>
          <a:lstStyle/>
          <a:p>
            <a:pPr marL="0" indent="0" algn="just">
              <a:buNone/>
            </a:pP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a Vatican ceremony held by Pope Francis with more than 100,000 faithful, Mother Teresa was proclaimed "Saint" and recorded in the choirs of the saints of the Roman Catholic Church. Every year on September 5, the Catholic Church celebrates the "holy Teresa of Calcutta" after the decision of the competent committee of </a:t>
            </a:r>
            <a:r>
              <a:rPr lang="en-US" sz="2400" dirty="0" smtClean="0">
                <a:latin typeface="Times New Roman" pitchFamily="18" charset="0"/>
                <a:cs typeface="Times New Roman" pitchFamily="18" charset="0"/>
              </a:rPr>
              <a:t>the Catholic </a:t>
            </a:r>
            <a:r>
              <a:rPr lang="en-US" sz="2400" dirty="0">
                <a:latin typeface="Times New Roman" pitchFamily="18" charset="0"/>
                <a:cs typeface="Times New Roman" pitchFamily="18" charset="0"/>
              </a:rPr>
              <a:t>Church … </a:t>
            </a:r>
            <a:endParaRPr lang="el-GR" sz="2400" dirty="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852936"/>
            <a:ext cx="6480720" cy="345638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35722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57200" y="404664"/>
            <a:ext cx="8229600" cy="5976664"/>
          </a:xfrm>
        </p:spPr>
        <p:txBody>
          <a:bodyPr>
            <a:normAutofit/>
          </a:bodyPr>
          <a:lstStyle/>
          <a:p>
            <a:pPr marL="0" indent="0" algn="ctr">
              <a:buNone/>
            </a:pPr>
            <a:r>
              <a:rPr lang="en-US" sz="2400" dirty="0">
                <a:latin typeface="Times New Roman" pitchFamily="18" charset="0"/>
                <a:cs typeface="Times New Roman" pitchFamily="18" charset="0"/>
              </a:rPr>
              <a:t>My origin: I am Albanian.</a:t>
            </a:r>
          </a:p>
          <a:p>
            <a:pPr marL="0" indent="0" algn="ctr">
              <a:buNone/>
            </a:pPr>
            <a:r>
              <a:rPr lang="en-US" sz="2400" dirty="0">
                <a:latin typeface="Times New Roman" pitchFamily="18" charset="0"/>
                <a:cs typeface="Times New Roman" pitchFamily="18" charset="0"/>
              </a:rPr>
              <a:t>My citizenship: I am Hindi.</a:t>
            </a:r>
          </a:p>
          <a:p>
            <a:pPr marL="0" indent="0" algn="ctr">
              <a:buNone/>
            </a:pPr>
            <a:r>
              <a:rPr lang="en-US" sz="2400" dirty="0">
                <a:latin typeface="Times New Roman" pitchFamily="18" charset="0"/>
                <a:cs typeface="Times New Roman" pitchFamily="18" charset="0"/>
              </a:rPr>
              <a:t>My belief: I am a Catholic nun.</a:t>
            </a:r>
          </a:p>
          <a:p>
            <a:pPr marL="0" indent="0" algn="ctr">
              <a:buNone/>
            </a:pPr>
            <a:r>
              <a:rPr lang="en-US" sz="2400" dirty="0">
                <a:latin typeface="Times New Roman" pitchFamily="18" charset="0"/>
                <a:cs typeface="Times New Roman" pitchFamily="18" charset="0"/>
              </a:rPr>
              <a:t>My call: I belong to the </a:t>
            </a:r>
            <a:r>
              <a:rPr lang="en-US" sz="2400" dirty="0" smtClean="0">
                <a:latin typeface="Times New Roman" pitchFamily="18" charset="0"/>
                <a:cs typeface="Times New Roman" pitchFamily="18" charset="0"/>
              </a:rPr>
              <a:t>world.</a:t>
            </a:r>
          </a:p>
          <a:p>
            <a:pPr marL="0" indent="0" algn="ctr">
              <a:buNone/>
            </a:pPr>
            <a:r>
              <a:rPr lang="en-US" sz="2400" dirty="0" smtClean="0">
                <a:latin typeface="Times New Roman" pitchFamily="18" charset="0"/>
                <a:cs typeface="Times New Roman" pitchFamily="18" charset="0"/>
              </a:rPr>
              <a:t>My heart: it belongs totally</a:t>
            </a:r>
          </a:p>
          <a:p>
            <a:pPr marL="0" indent="0" algn="ctr">
              <a:buNone/>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Heart of Jesus. "</a:t>
            </a:r>
          </a:p>
          <a:p>
            <a:pPr marL="0" indent="0" algn="ctr">
              <a:buNone/>
            </a:pPr>
            <a:r>
              <a:rPr lang="en-US" sz="2400" dirty="0">
                <a:latin typeface="Times New Roman" pitchFamily="18" charset="0"/>
                <a:cs typeface="Times New Roman" pitchFamily="18" charset="0"/>
              </a:rPr>
              <a:t>"Life is a mystery; embrace it.</a:t>
            </a:r>
          </a:p>
          <a:p>
            <a:pPr marL="0" indent="0" algn="ctr">
              <a:buNone/>
            </a:pPr>
            <a:r>
              <a:rPr lang="en-US" sz="2400" dirty="0">
                <a:latin typeface="Times New Roman" pitchFamily="18" charset="0"/>
                <a:cs typeface="Times New Roman" pitchFamily="18" charset="0"/>
              </a:rPr>
              <a:t>Life is sadness • overcome it.</a:t>
            </a:r>
          </a:p>
          <a:p>
            <a:pPr marL="0" indent="0" algn="ctr">
              <a:buNone/>
            </a:pPr>
            <a:r>
              <a:rPr lang="en-US" sz="2400" dirty="0">
                <a:latin typeface="Times New Roman" pitchFamily="18" charset="0"/>
                <a:cs typeface="Times New Roman" pitchFamily="18" charset="0"/>
              </a:rPr>
              <a:t>Life is a hymn • sang it.</a:t>
            </a:r>
          </a:p>
          <a:p>
            <a:pPr marL="0" indent="0" algn="ctr">
              <a:buNone/>
            </a:pPr>
            <a:r>
              <a:rPr lang="en-US" sz="2400" dirty="0">
                <a:latin typeface="Times New Roman" pitchFamily="18" charset="0"/>
                <a:cs typeface="Times New Roman" pitchFamily="18" charset="0"/>
              </a:rPr>
              <a:t>Life is an adventure • dare it.</a:t>
            </a:r>
          </a:p>
          <a:p>
            <a:pPr marL="0" indent="0" algn="ctr">
              <a:buNone/>
            </a:pPr>
            <a:r>
              <a:rPr lang="en-US" sz="2400" dirty="0">
                <a:latin typeface="Times New Roman" pitchFamily="18" charset="0"/>
                <a:cs typeface="Times New Roman" pitchFamily="18" charset="0"/>
              </a:rPr>
              <a:t>Life is a struggle • accept it.</a:t>
            </a:r>
          </a:p>
          <a:p>
            <a:pPr marL="0" indent="0" algn="ctr">
              <a:buNone/>
            </a:pPr>
            <a:r>
              <a:rPr lang="en-US" sz="2400" dirty="0">
                <a:latin typeface="Times New Roman" pitchFamily="18" charset="0"/>
                <a:cs typeface="Times New Roman" pitchFamily="18" charset="0"/>
              </a:rPr>
              <a:t>Life is life • protect it. "</a:t>
            </a:r>
          </a:p>
          <a:p>
            <a:pPr marL="0" indent="0" algn="ctr">
              <a:buNone/>
            </a:pPr>
            <a:r>
              <a:rPr lang="en-US" sz="2400" dirty="0">
                <a:latin typeface="Times New Roman" pitchFamily="18" charset="0"/>
                <a:cs typeface="Times New Roman" pitchFamily="18" charset="0"/>
              </a:rPr>
              <a:t>Mother </a:t>
            </a:r>
            <a:r>
              <a:rPr lang="en-US" sz="2400" dirty="0" err="1">
                <a:latin typeface="Times New Roman" pitchFamily="18" charset="0"/>
                <a:cs typeface="Times New Roman" pitchFamily="18" charset="0"/>
              </a:rPr>
              <a:t>Tereza</a:t>
            </a:r>
            <a:r>
              <a:rPr lang="en-US" sz="2400" dirty="0">
                <a:latin typeface="Times New Roman" pitchFamily="18" charset="0"/>
                <a:cs typeface="Times New Roman" pitchFamily="18" charset="0"/>
              </a:rPr>
              <a:t> </a:t>
            </a:r>
          </a:p>
          <a:p>
            <a:endParaRPr lang="el-GR" dirty="0"/>
          </a:p>
        </p:txBody>
      </p:sp>
    </p:spTree>
    <p:extLst>
      <p:ext uri="{BB962C8B-B14F-4D97-AF65-F5344CB8AC3E}">
        <p14:creationId xmlns:p14="http://schemas.microsoft.com/office/powerpoint/2010/main" val="58031160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8424936" cy="6432530"/>
          </a:xfrm>
          <a:prstGeom prst="rect">
            <a:avLst/>
          </a:prstGeom>
        </p:spPr>
        <p:txBody>
          <a:bodyPr wrap="square">
            <a:spAutoFit/>
          </a:bodyPr>
          <a:lstStyle/>
          <a:p>
            <a:endParaRPr lang="el-GR" dirty="0" smtClean="0"/>
          </a:p>
          <a:p>
            <a:endParaRPr lang="el-GR" dirty="0" smtClean="0"/>
          </a:p>
          <a:p>
            <a:pPr algn="ctr"/>
            <a:endParaRPr lang="el-GR" dirty="0"/>
          </a:p>
          <a:p>
            <a:pPr marL="285750" indent="-285750" algn="just">
              <a:buFont typeface="Wingdings" pitchFamily="2" charset="2"/>
              <a:buChar char="Ø"/>
            </a:pPr>
            <a:r>
              <a:rPr lang="en-US" sz="2000" dirty="0"/>
              <a:t>https://el.wikipedia.org/wiki/%CE%9C%CE%B7%CF%84%CE%AD%CF%81%CE%B1_%CE%A4%CE%B5%CF%81%CE%AD%CE%B6%CE%B1, 31-08-18.</a:t>
            </a:r>
          </a:p>
          <a:p>
            <a:endParaRPr lang="el-GR" sz="2000" dirty="0" smtClean="0"/>
          </a:p>
          <a:p>
            <a:pPr marL="285750" indent="-285750" algn="just">
              <a:buFont typeface="Wingdings" pitchFamily="2" charset="2"/>
              <a:buChar char="Ø"/>
            </a:pPr>
            <a:r>
              <a:rPr lang="en-US" sz="2000" dirty="0" smtClean="0"/>
              <a:t>http</a:t>
            </a:r>
            <a:r>
              <a:rPr lang="en-US" sz="2000" dirty="0"/>
              <a:t>://www.mixanitouxronou.gr/mitera-tereza-i-agia-ton-ftochon-i-katigories-gia-schesis-me-diktatores-gia-katachrisi-chrimaton-ke-oti-afine-tous-ftochous-na-ipoferoun-i-agiopi, 31-08-18.</a:t>
            </a:r>
          </a:p>
          <a:p>
            <a:endParaRPr lang="el-GR" sz="2000" dirty="0"/>
          </a:p>
          <a:p>
            <a:pPr marL="285750" indent="-285750" algn="just">
              <a:buFont typeface="Wingdings" pitchFamily="2" charset="2"/>
              <a:buChar char="Ø"/>
            </a:pPr>
            <a:r>
              <a:rPr lang="en-US" sz="2000" dirty="0" smtClean="0"/>
              <a:t>http</a:t>
            </a:r>
            <a:r>
              <a:rPr lang="en-US" sz="2000" dirty="0"/>
              <a:t>://ierapostoliagapis.org/%CE%B7-%CE%BC%CE%B7%CF%84%CE%AD%CF%81%CE%B1-%CF%84%CE%B5%CF%81%CE%AD%CE%B6%CE%B1-%CF%84%CE%B7%CF%82-%CE%BA%CE%B1%CE%BB%CE%BA%CE%BF%CF%8D%CF%84%CE%B1%CF%82, 31-08-18.</a:t>
            </a:r>
          </a:p>
          <a:p>
            <a:endParaRPr lang="el-GR" sz="2000" dirty="0"/>
          </a:p>
          <a:p>
            <a:pPr marL="285750" indent="-285750" algn="just">
              <a:buFont typeface="Wingdings" pitchFamily="2" charset="2"/>
              <a:buChar char="Ø"/>
            </a:pPr>
            <a:endParaRPr lang="el-GR" sz="2000" dirty="0" smtClean="0"/>
          </a:p>
          <a:p>
            <a:endParaRPr lang="el-GR" sz="2000" dirty="0"/>
          </a:p>
          <a:p>
            <a:endParaRPr lang="el-GR" sz="2000" dirty="0" smtClean="0"/>
          </a:p>
          <a:p>
            <a:endParaRPr lang="en-US" dirty="0"/>
          </a:p>
        </p:txBody>
      </p:sp>
    </p:spTree>
    <p:extLst>
      <p:ext uri="{BB962C8B-B14F-4D97-AF65-F5344CB8AC3E}">
        <p14:creationId xmlns:p14="http://schemas.microsoft.com/office/powerpoint/2010/main" val="181931295"/>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524</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MOTHER TERESA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 TERESA</dc:title>
  <dc:creator>user</dc:creator>
  <cp:lastModifiedBy>user</cp:lastModifiedBy>
  <cp:revision>12</cp:revision>
  <dcterms:created xsi:type="dcterms:W3CDTF">2018-09-01T05:19:26Z</dcterms:created>
  <dcterms:modified xsi:type="dcterms:W3CDTF">2018-09-01T16:36:42Z</dcterms:modified>
</cp:coreProperties>
</file>