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387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87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068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8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517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081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369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772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913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896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94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5711-9D31-474D-89BC-D04460762E62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EA2C-30C8-4F77-9497-D498E4432E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221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736304"/>
          </a:xfrm>
        </p:spPr>
        <p:txBody>
          <a:bodyPr/>
          <a:lstStyle/>
          <a:p>
            <a:r>
              <a:rPr lang="en-US" dirty="0" smtClean="0"/>
              <a:t>One day from the </a:t>
            </a:r>
            <a:r>
              <a:rPr lang="en-US" dirty="0" err="1" smtClean="0"/>
              <a:t>Malala</a:t>
            </a:r>
            <a:r>
              <a:rPr lang="en-US" dirty="0" smtClean="0"/>
              <a:t> calendar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3168352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590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January 3, 2009</a:t>
            </a:r>
            <a:endParaRPr lang="el-G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l-GR" sz="8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el-GR" sz="6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The Taliban issued a decree prohibiting all girls from going to school. Today, out of 27, only 11 students came to my class because the rest of them feared the Taliban. But I will continue to fight for the education of girls because I believe that all people have a right to learn. It is difficult and oppressive life under the Taliban who have occupied the Swat Valley. Though I am young, I will not stop criticizing the Taliban publicly for their brutality and obscurantism.</a:t>
            </a:r>
            <a:endParaRPr lang="el-GR" sz="6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61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http://www.sigmalive.com/simerini/columns/eks-aformis/169519/i-malala-den-einai-paramythi</a:t>
            </a:r>
          </a:p>
          <a:p>
            <a:pPr algn="just"/>
            <a:r>
              <a:rPr lang="en-US" dirty="0" smtClean="0"/>
              <a:t>https://www.tovima.gr/2012/12/22/politics/malala-gioysoyfzai-ithele-na-paei-sxoleio-egklima-skotwste-tin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90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One day from the Malala calendar</vt:lpstr>
      <vt:lpstr>January 3, 2009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2018-12-17T18:30:12Z</dcterms:created>
  <dcterms:modified xsi:type="dcterms:W3CDTF">2018-12-17T19:21:29Z</dcterms:modified>
</cp:coreProperties>
</file>