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C632B2-32AD-42A6-B576-78A158454C48}" type="datetimeFigureOut">
              <a:rPr lang="en-AU" smtClean="0"/>
              <a:pPr/>
              <a:t>17/12/2018</a:t>
            </a:fld>
            <a:endParaRPr lang="en-AU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10C6D6-7C86-4B79-AE67-BA1933696714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TERRORIST ATTACK </a:t>
            </a:r>
            <a:br>
              <a:rPr lang="en-US" dirty="0" smtClean="0"/>
            </a:br>
            <a:r>
              <a:rPr lang="en-US" dirty="0" smtClean="0"/>
              <a:t>IN TURKEY 2016</a:t>
            </a:r>
            <a:endParaRPr lang="en-AU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Sources : https://en.wikipedia.org/wiki/March_2016_Ankara_bombing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area the terrorist attack took </a:t>
            </a:r>
            <a:br>
              <a:rPr lang="en-US" dirty="0" smtClean="0"/>
            </a:br>
            <a:r>
              <a:rPr lang="en-US" dirty="0" smtClean="0"/>
              <a:t>place</a:t>
            </a:r>
            <a:endParaRPr lang="en-AU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en-US" dirty="0" smtClean="0"/>
              <a:t>The terrorist attack on 13</a:t>
            </a:r>
            <a:r>
              <a:rPr lang="en-US" baseline="30000" dirty="0" smtClean="0"/>
              <a:t>th</a:t>
            </a:r>
            <a:r>
              <a:rPr lang="en-US" dirty="0" smtClean="0"/>
              <a:t> March 2016 18:35 took place in Kizilay , Ankara.</a:t>
            </a:r>
            <a:endParaRPr lang="en-AU" dirty="0"/>
          </a:p>
        </p:txBody>
      </p:sp>
      <p:pic>
        <p:nvPicPr>
          <p:cNvPr id="4" name="3 - Εικόνα" descr="2016_Ankara_atta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43422" y="3113584"/>
            <a:ext cx="5200578" cy="3744416"/>
          </a:xfrm>
          <a:prstGeom prst="rect">
            <a:avLst/>
          </a:prstGeom>
        </p:spPr>
      </p:pic>
      <p:pic>
        <p:nvPicPr>
          <p:cNvPr id="5" name="4 - Εικόνα" descr="Kızılay_Ankara_20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40968"/>
            <a:ext cx="3923928" cy="37170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victims</a:t>
            </a:r>
            <a:endParaRPr lang="en-AU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The victims were 162 </a:t>
            </a:r>
          </a:p>
          <a:p>
            <a:pPr>
              <a:buNone/>
            </a:pPr>
            <a:r>
              <a:rPr lang="en-US" dirty="0" smtClean="0"/>
              <a:t>     There were 125 injured and 19 heavily injure . And 37 were killed . Most of them were younger than 20 years old only few died with their families.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terrorist</a:t>
            </a:r>
            <a:br>
              <a:rPr lang="en-US" dirty="0" smtClean="0"/>
            </a:br>
            <a:r>
              <a:rPr lang="en-US" dirty="0" smtClean="0"/>
              <a:t>attack happened </a:t>
            </a:r>
            <a:endParaRPr lang="en-AU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car with a bomb targeted the heart of Ankara which a lot of buses meet . When the buses met the car with the bomb exploded </a:t>
            </a:r>
            <a:r>
              <a:rPr lang="en-AU" dirty="0" smtClean="0"/>
              <a:t>whilst going by </a:t>
            </a:r>
            <a:r>
              <a:rPr lang="en-US" dirty="0" smtClean="0"/>
              <a:t> a bus caring 40 civilians but fortunately only 20 were injured or even killed.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This is were the </a:t>
            </a:r>
          </a:p>
          <a:p>
            <a:pPr>
              <a:buNone/>
            </a:pPr>
            <a:r>
              <a:rPr lang="en-US" dirty="0" smtClean="0"/>
              <a:t>          car exploded</a:t>
            </a:r>
            <a:endParaRPr lang="en-AU" dirty="0"/>
          </a:p>
        </p:txBody>
      </p:sp>
      <p:pic>
        <p:nvPicPr>
          <p:cNvPr id="4" name="3 - Εικόνα" descr="Kızılaysqua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19464" y="3881189"/>
            <a:ext cx="4824536" cy="297681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believed that</a:t>
            </a:r>
            <a:br>
              <a:rPr lang="en-US" dirty="0" smtClean="0"/>
            </a:br>
            <a:r>
              <a:rPr lang="en-US" dirty="0" smtClean="0"/>
              <a:t>did the terrorist attack</a:t>
            </a:r>
            <a:endParaRPr lang="en-AU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It is believed that the TAK ( </a:t>
            </a:r>
            <a:r>
              <a:rPr lang="en-US" dirty="0" smtClean="0"/>
              <a:t>K</a:t>
            </a:r>
            <a:r>
              <a:rPr lang="en-US" dirty="0" smtClean="0"/>
              <a:t>urdistan Freedom Hawks ) launched the terrorist attack in Ankara.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the Kurdistan Freedom</a:t>
            </a:r>
            <a:br>
              <a:rPr lang="en-US" dirty="0" smtClean="0"/>
            </a:br>
            <a:r>
              <a:rPr lang="en-US" dirty="0" smtClean="0"/>
              <a:t>Hawks are</a:t>
            </a:r>
            <a:endParaRPr lang="en-AU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The Kurdistan Freedom Hawks are a militant </a:t>
            </a:r>
            <a:r>
              <a:rPr lang="en-AU" dirty="0" smtClean="0"/>
              <a:t>group </a:t>
            </a:r>
            <a:r>
              <a:rPr lang="en-AU" dirty="0" smtClean="0"/>
              <a:t>in Turkey seeking an independent Kurdish state </a:t>
            </a:r>
            <a:r>
              <a:rPr lang="en-AU" dirty="0" smtClean="0"/>
              <a:t>in eastern and southern Turkey.</a:t>
            </a:r>
            <a:r>
              <a:rPr lang="en-AU" dirty="0" smtClean="0"/>
              <a:t> The group also opposes the Turkish government’s policies towards its ethnic Kurdish citizens</a:t>
            </a:r>
            <a:r>
              <a:rPr lang="en-AU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The TAK’s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flag</a:t>
            </a:r>
            <a:endParaRPr lang="en-AU" dirty="0"/>
          </a:p>
        </p:txBody>
      </p:sp>
      <p:pic>
        <p:nvPicPr>
          <p:cNvPr id="4" name="3 - Εικόνα" descr="Tak_Fla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1552" y="3833664"/>
            <a:ext cx="4032448" cy="302433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190</Words>
  <Application>Microsoft Office PowerPoint</Application>
  <PresentationFormat>Προβολή στην οθόνη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Αποκορύφωμα</vt:lpstr>
      <vt:lpstr>TERRORIST ATTACK  IN TURKEY 2016</vt:lpstr>
      <vt:lpstr>The area the terrorist attack took  place</vt:lpstr>
      <vt:lpstr>The victims</vt:lpstr>
      <vt:lpstr>How the terrorist attack happened </vt:lpstr>
      <vt:lpstr>Who is believed that did the terrorist attack</vt:lpstr>
      <vt:lpstr>Who the Kurdistan Freedom Hawks are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TERRORIST ATTACK  IN TURKEY 2016</dc:title>
  <dc:creator>Aterios71</dc:creator>
  <cp:lastModifiedBy>Aterios71</cp:lastModifiedBy>
  <cp:revision>5</cp:revision>
  <dcterms:created xsi:type="dcterms:W3CDTF">2018-12-17T20:10:51Z</dcterms:created>
  <dcterms:modified xsi:type="dcterms:W3CDTF">2018-12-17T21:04:20Z</dcterms:modified>
</cp:coreProperties>
</file>