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000"/>
    <a:srgbClr val="4C0000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подзаглавията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31.10.2018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31.10.2018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31.10.2018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31.10.2018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31.10.2018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31.10.2018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31.10.2018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31.10.2018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31.10.2018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31.10.2018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31.10.2018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9000">
              <a:schemeClr val="tx1"/>
            </a:gs>
            <a:gs pos="0">
              <a:srgbClr val="AA0000"/>
            </a:gs>
            <a:gs pos="79000">
              <a:schemeClr val="tx1"/>
            </a:gs>
            <a:gs pos="93000">
              <a:schemeClr val="tx1"/>
            </a:gs>
            <a:gs pos="97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31.10.2018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FB1304D-D649-40A5-B09F-5EE6C61ED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505" y="1913371"/>
            <a:ext cx="8062664" cy="1752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Algerian" panose="04020705040A02060702" pitchFamily="82" charset="0"/>
              </a:rPr>
              <a:t>Saint </a:t>
            </a:r>
            <a:r>
              <a:rPr lang="en-US" sz="5400" dirty="0" err="1">
                <a:latin typeface="Algerian" panose="04020705040A02060702" pitchFamily="82" charset="0"/>
              </a:rPr>
              <a:t>Nedelya</a:t>
            </a:r>
            <a:r>
              <a:rPr lang="en-US" sz="5400" dirty="0">
                <a:latin typeface="Algerian" panose="04020705040A02060702" pitchFamily="82" charset="0"/>
              </a:rPr>
              <a:t> church</a:t>
            </a:r>
            <a:br>
              <a:rPr lang="en-US" sz="5400" dirty="0">
                <a:latin typeface="Algerian" panose="04020705040A02060702" pitchFamily="82" charset="0"/>
              </a:rPr>
            </a:br>
            <a:r>
              <a:rPr lang="en-US" sz="5400" dirty="0" err="1">
                <a:latin typeface="Algerian" panose="04020705040A02060702" pitchFamily="82" charset="0"/>
              </a:rPr>
              <a:t>assalut</a:t>
            </a:r>
            <a:endParaRPr lang="bg-BG" sz="5400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F78F6E3A-164C-4FBB-8393-B18878C61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2437" y="4797152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640000"/>
                </a:solidFill>
                <a:latin typeface="Chiller" panose="04020404031007020602" pitchFamily="82" charset="0"/>
              </a:rPr>
              <a:t>Erasmus +</a:t>
            </a:r>
          </a:p>
          <a:p>
            <a:r>
              <a:rPr lang="en-US" sz="4000" dirty="0" err="1">
                <a:solidFill>
                  <a:srgbClr val="640000"/>
                </a:solidFill>
                <a:latin typeface="Chiller" panose="04020404031007020602" pitchFamily="82" charset="0"/>
              </a:rPr>
              <a:t>Silistra</a:t>
            </a:r>
            <a:r>
              <a:rPr lang="en-US" sz="4000" dirty="0">
                <a:solidFill>
                  <a:srgbClr val="640000"/>
                </a:solidFill>
                <a:latin typeface="Chiller" panose="04020404031007020602" pitchFamily="82" charset="0"/>
              </a:rPr>
              <a:t>, Bulgaria</a:t>
            </a:r>
            <a:endParaRPr lang="bg-BG" sz="4000" dirty="0">
              <a:solidFill>
                <a:srgbClr val="640000"/>
              </a:solidFill>
            </a:endParaRPr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6E5AA616-EC0A-452A-B36E-488E33340C57}"/>
              </a:ext>
            </a:extLst>
          </p:cNvPr>
          <p:cNvSpPr/>
          <p:nvPr/>
        </p:nvSpPr>
        <p:spPr>
          <a:xfrm>
            <a:off x="4622837" y="7575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bg-BG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4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9135F56-6DF9-47D6-AE70-CB753E1A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260" y="3671420"/>
            <a:ext cx="8259478" cy="28146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4C0000"/>
                </a:solidFill>
                <a:latin typeface="Chiller" panose="04020404031007020602" pitchFamily="82" charset="0"/>
              </a:rPr>
              <a:t>The St </a:t>
            </a:r>
            <a:r>
              <a:rPr lang="en-US" dirty="0" err="1">
                <a:solidFill>
                  <a:srgbClr val="4C0000"/>
                </a:solidFill>
                <a:latin typeface="Chiller" panose="04020404031007020602" pitchFamily="82" charset="0"/>
              </a:rPr>
              <a:t>Nedelya</a:t>
            </a:r>
            <a:r>
              <a:rPr lang="en-US" dirty="0">
                <a:solidFill>
                  <a:srgbClr val="4C0000"/>
                </a:solidFill>
                <a:latin typeface="Chiller" panose="04020404031007020602" pitchFamily="82" charset="0"/>
              </a:rPr>
              <a:t> Church assault was a terrorist attack on St </a:t>
            </a:r>
            <a:r>
              <a:rPr lang="en-US" dirty="0" err="1">
                <a:solidFill>
                  <a:srgbClr val="4C0000"/>
                </a:solidFill>
                <a:latin typeface="Chiller" panose="04020404031007020602" pitchFamily="82" charset="0"/>
              </a:rPr>
              <a:t>Nedelya</a:t>
            </a:r>
            <a:r>
              <a:rPr lang="en-US" dirty="0">
                <a:solidFill>
                  <a:srgbClr val="4C0000"/>
                </a:solidFill>
                <a:latin typeface="Chiller" panose="04020404031007020602" pitchFamily="82" charset="0"/>
              </a:rPr>
              <a:t> Church in Sofia, Bulgaria. It was carried out on 16 April 1925, when a group of the Bulgarian Communist Party blew up the church's roof during the funeral service of General Konstantin </a:t>
            </a:r>
            <a:r>
              <a:rPr lang="en-US" dirty="0" err="1">
                <a:solidFill>
                  <a:srgbClr val="4C0000"/>
                </a:solidFill>
                <a:latin typeface="Chiller" panose="04020404031007020602" pitchFamily="82" charset="0"/>
              </a:rPr>
              <a:t>Georgiev</a:t>
            </a:r>
            <a:r>
              <a:rPr lang="en-US" dirty="0">
                <a:solidFill>
                  <a:srgbClr val="4C0000"/>
                </a:solidFill>
                <a:latin typeface="Chiller" panose="04020404031007020602" pitchFamily="82" charset="0"/>
              </a:rPr>
              <a:t>, who had been killed in a previous communist assault on 14 April. </a:t>
            </a:r>
            <a:endParaRPr lang="bg-BG" dirty="0">
              <a:solidFill>
                <a:srgbClr val="4C0000"/>
              </a:solidFill>
            </a:endParaRPr>
          </a:p>
        </p:txBody>
      </p:sp>
      <p:pic>
        <p:nvPicPr>
          <p:cNvPr id="5" name="Картина 4" descr="Картина, която съдържа сграда, снимка, стара, бял&#10;&#10;Описание, генерирано с много висока достоверност">
            <a:extLst>
              <a:ext uri="{FF2B5EF4-FFF2-40B4-BE49-F238E27FC236}">
                <a16:creationId xmlns:a16="http://schemas.microsoft.com/office/drawing/2014/main" id="{D635DE3E-3F70-4FCF-A4FE-FCBC3EF8C1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058" y="188640"/>
            <a:ext cx="4225884" cy="28145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авоъгълник 5">
            <a:extLst>
              <a:ext uri="{FF2B5EF4-FFF2-40B4-BE49-F238E27FC236}">
                <a16:creationId xmlns:a16="http://schemas.microsoft.com/office/drawing/2014/main" id="{A7C69FF3-C562-470A-AC2D-0675030169AD}"/>
              </a:ext>
            </a:extLst>
          </p:cNvPr>
          <p:cNvSpPr/>
          <p:nvPr/>
        </p:nvSpPr>
        <p:spPr>
          <a:xfrm>
            <a:off x="2834184" y="3106450"/>
            <a:ext cx="3475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hiller" panose="04020404031007020602" pitchFamily="82" charset="0"/>
              </a:rPr>
              <a:t>St </a:t>
            </a:r>
            <a:r>
              <a:rPr lang="en-US" sz="2400" dirty="0" err="1">
                <a:latin typeface="Chiller" panose="04020404031007020602" pitchFamily="82" charset="0"/>
              </a:rPr>
              <a:t>Nedelya</a:t>
            </a:r>
            <a:r>
              <a:rPr lang="en-US" sz="2400" dirty="0">
                <a:latin typeface="Chiller" panose="04020404031007020602" pitchFamily="82" charset="0"/>
              </a:rPr>
              <a:t> Church after the assault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57664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C518615-B967-4CCD-9D32-DD5518E3C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514742"/>
            <a:ext cx="4464496" cy="30137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latin typeface="Chiller" panose="04020404031007020602" pitchFamily="82" charset="0"/>
              </a:rPr>
              <a:t>150 people, mainly from the country's political and military elite, were killed in the attack and around 500 were injured.</a:t>
            </a:r>
            <a:endParaRPr lang="bg-BG" sz="4000" dirty="0"/>
          </a:p>
        </p:txBody>
      </p:sp>
      <p:pic>
        <p:nvPicPr>
          <p:cNvPr id="5" name="Картина 4" descr="Картина, която съдържа снимка, стара, сграда, бял&#10;&#10;Описание, генерирано с много висока достоверност">
            <a:extLst>
              <a:ext uri="{FF2B5EF4-FFF2-40B4-BE49-F238E27FC236}">
                <a16:creationId xmlns:a16="http://schemas.microsoft.com/office/drawing/2014/main" id="{50B21199-BF76-4E39-AD7A-76DC381A4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199629"/>
            <a:ext cx="4752528" cy="31436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4370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20CF94A-814E-4FC1-B723-4685C45DB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856" y="3408218"/>
            <a:ext cx="5616624" cy="3240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AA0000"/>
                </a:solidFill>
                <a:latin typeface="Chiller" panose="04020404031007020602" pitchFamily="82" charset="0"/>
              </a:rPr>
              <a:t>Many of the victims were friends or family of the general, elites, and much of the population did not appreciate the communists blowing up a church. The end result was a clampdown on not only the official Communist Party, but on any kind of activity deemed “anti-Bulgarian” by the government. </a:t>
            </a:r>
            <a:endParaRPr lang="bg-BG" dirty="0">
              <a:solidFill>
                <a:srgbClr val="AA0000"/>
              </a:solidFill>
            </a:endParaRPr>
          </a:p>
        </p:txBody>
      </p:sp>
      <p:pic>
        <p:nvPicPr>
          <p:cNvPr id="5" name="Картина 4" descr="Картина, която съдържа стара, снимка, сграда, открито&#10;&#10;Описание, генерирано с много висока достоверност">
            <a:extLst>
              <a:ext uri="{FF2B5EF4-FFF2-40B4-BE49-F238E27FC236}">
                <a16:creationId xmlns:a16="http://schemas.microsoft.com/office/drawing/2014/main" id="{B744288A-8DD8-4E81-80B3-CA0FC4BEDE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4392488" cy="29466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61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0314815-273A-41FE-A165-FE41C43AF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24" y="1112827"/>
            <a:ext cx="4270723" cy="4998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Chiller" panose="04020404031007020602" pitchFamily="82" charset="0"/>
              </a:rPr>
              <a:t>The communists of Bulgaria eventually got the last word when the Soviet Union invaded their country and established a dictatorship.</a:t>
            </a:r>
            <a:endParaRPr lang="bg-BG" sz="4000" dirty="0"/>
          </a:p>
        </p:txBody>
      </p:sp>
      <p:pic>
        <p:nvPicPr>
          <p:cNvPr id="5" name="Картина 4" descr="Картина, която съдържа открито, небе, сграда, трева&#10;&#10;Описание, генерирано с много висока достоверност">
            <a:extLst>
              <a:ext uri="{FF2B5EF4-FFF2-40B4-BE49-F238E27FC236}">
                <a16:creationId xmlns:a16="http://schemas.microsoft.com/office/drawing/2014/main" id="{0F5D5895-00BE-4D29-8DE6-05ADC15CB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354" y="1103436"/>
            <a:ext cx="4239369" cy="4513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6731DE15-7C9C-4CAE-B759-8C084BD8D3F9}"/>
              </a:ext>
            </a:extLst>
          </p:cNvPr>
          <p:cNvSpPr txBox="1"/>
          <p:nvPr/>
        </p:nvSpPr>
        <p:spPr>
          <a:xfrm>
            <a:off x="4886834" y="5849871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AA0000"/>
                </a:solidFill>
                <a:latin typeface="Chiller" panose="04020404031007020602" pitchFamily="82" charset="0"/>
              </a:rPr>
              <a:t>St. </a:t>
            </a:r>
            <a:r>
              <a:rPr lang="en-US" sz="2800" dirty="0" err="1">
                <a:solidFill>
                  <a:srgbClr val="AA0000"/>
                </a:solidFill>
                <a:latin typeface="Chiller" panose="04020404031007020602" pitchFamily="82" charset="0"/>
              </a:rPr>
              <a:t>Nedelya</a:t>
            </a:r>
            <a:r>
              <a:rPr lang="en-US" sz="2800" dirty="0">
                <a:solidFill>
                  <a:srgbClr val="AA0000"/>
                </a:solidFill>
                <a:latin typeface="Chiller" panose="04020404031007020602" pitchFamily="82" charset="0"/>
              </a:rPr>
              <a:t> church nowadays</a:t>
            </a:r>
            <a:endParaRPr lang="bg-BG" sz="2800" dirty="0">
              <a:solidFill>
                <a:srgbClr val="A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63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B53155F-34FB-47A3-9934-F731A930E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974" y="291018"/>
            <a:ext cx="7926052" cy="2938338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Algerian" panose="04020705040A02060702" pitchFamily="82" charset="0"/>
              </a:rPr>
              <a:t>Thank you for your attention!</a:t>
            </a:r>
            <a:endParaRPr lang="bg-BG" sz="6000" dirty="0"/>
          </a:p>
        </p:txBody>
      </p:sp>
      <p:pic>
        <p:nvPicPr>
          <p:cNvPr id="5" name="Картина 4" descr="Картина, която съдържа животно&#10;&#10;Описание, генерирано с много висока достоверност">
            <a:extLst>
              <a:ext uri="{FF2B5EF4-FFF2-40B4-BE49-F238E27FC236}">
                <a16:creationId xmlns:a16="http://schemas.microsoft.com/office/drawing/2014/main" id="{D46127F0-ABF4-4CDF-A88A-EB90DCDF68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3" t="31818" b="31882"/>
          <a:stretch/>
        </p:blipFill>
        <p:spPr>
          <a:xfrm>
            <a:off x="2947819" y="2996952"/>
            <a:ext cx="3248361" cy="2088232"/>
          </a:xfrm>
          <a:prstGeom prst="rect">
            <a:avLst/>
          </a:prstGeom>
        </p:spPr>
      </p:pic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4E60B752-C522-43CD-A202-4C473B70070F}"/>
              </a:ext>
            </a:extLst>
          </p:cNvPr>
          <p:cNvSpPr txBox="1"/>
          <p:nvPr/>
        </p:nvSpPr>
        <p:spPr>
          <a:xfrm>
            <a:off x="3113838" y="5735985"/>
            <a:ext cx="2916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AA0000"/>
                </a:solidFill>
                <a:latin typeface="Chiller" panose="04020404031007020602" pitchFamily="82" charset="0"/>
              </a:rPr>
              <a:t>Antonia </a:t>
            </a:r>
            <a:r>
              <a:rPr lang="en-US" sz="2400" dirty="0" err="1">
                <a:solidFill>
                  <a:srgbClr val="AA0000"/>
                </a:solidFill>
                <a:latin typeface="Chiller" panose="04020404031007020602" pitchFamily="82" charset="0"/>
              </a:rPr>
              <a:t>Nikolova</a:t>
            </a:r>
            <a:r>
              <a:rPr lang="en-US" sz="2400" dirty="0">
                <a:solidFill>
                  <a:srgbClr val="AA0000"/>
                </a:solidFill>
                <a:latin typeface="Chiller" panose="04020404031007020602" pitchFamily="82" charset="0"/>
              </a:rPr>
              <a:t>, XA “</a:t>
            </a:r>
            <a:r>
              <a:rPr lang="en-US" sz="2400" dirty="0" err="1">
                <a:solidFill>
                  <a:srgbClr val="AA0000"/>
                </a:solidFill>
                <a:latin typeface="Chiller" panose="04020404031007020602" pitchFamily="82" charset="0"/>
              </a:rPr>
              <a:t>Peyo</a:t>
            </a:r>
            <a:r>
              <a:rPr lang="en-US" sz="2400" dirty="0">
                <a:solidFill>
                  <a:srgbClr val="AA0000"/>
                </a:solidFill>
                <a:latin typeface="Chiller" panose="04020404031007020602" pitchFamily="82" charset="0"/>
              </a:rPr>
              <a:t> </a:t>
            </a:r>
            <a:r>
              <a:rPr lang="en-US" sz="2400" dirty="0" err="1">
                <a:solidFill>
                  <a:srgbClr val="AA0000"/>
                </a:solidFill>
                <a:latin typeface="Chiller" panose="04020404031007020602" pitchFamily="82" charset="0"/>
              </a:rPr>
              <a:t>Yavorov</a:t>
            </a:r>
            <a:r>
              <a:rPr lang="en-US" sz="2400" dirty="0">
                <a:solidFill>
                  <a:srgbClr val="AA0000"/>
                </a:solidFill>
                <a:latin typeface="Chiller" panose="04020404031007020602" pitchFamily="82" charset="0"/>
              </a:rPr>
              <a:t>” Language school</a:t>
            </a:r>
            <a:endParaRPr lang="bg-BG" sz="2400" dirty="0">
              <a:solidFill>
                <a:srgbClr val="A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50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199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Chiller</vt:lpstr>
      <vt:lpstr>Office тема</vt:lpstr>
      <vt:lpstr>Saint Nedelya church assalut</vt:lpstr>
      <vt:lpstr>PowerPoint Presentation</vt:lpstr>
      <vt:lpstr>PowerPoint Presentation</vt:lpstr>
      <vt:lpstr>PowerPoint Presentation</vt:lpstr>
      <vt:lpstr>PowerPoint Presentation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Saint Nedelya church assalut</dc:title>
  <dc:creator>Admin</dc:creator>
  <cp:lastModifiedBy>margarita.pavlova@eg-yavorov.com</cp:lastModifiedBy>
  <cp:revision>5</cp:revision>
  <dcterms:created xsi:type="dcterms:W3CDTF">2018-10-30T18:53:32Z</dcterms:created>
  <dcterms:modified xsi:type="dcterms:W3CDTF">2018-10-31T18:12:35Z</dcterms:modified>
</cp:coreProperties>
</file>